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96525" y="1089721"/>
            <a:ext cx="7729200" cy="2775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28550" y="2929019"/>
            <a:ext cx="9094048" cy="3929100"/>
            <a:chOff x="28544" y="3514688"/>
            <a:chExt cx="9094048" cy="1628800"/>
          </a:xfrm>
        </p:grpSpPr>
        <p:sp>
          <p:nvSpPr>
            <p:cNvPr id="13" name="Google Shape;13;p2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" name="Google Shape;46;p2"/>
          <p:cNvGrpSpPr/>
          <p:nvPr/>
        </p:nvGrpSpPr>
        <p:grpSpPr>
          <a:xfrm>
            <a:off x="28550" y="4479971"/>
            <a:ext cx="9094048" cy="2378148"/>
            <a:chOff x="28544" y="4157632"/>
            <a:chExt cx="9094048" cy="985856"/>
          </a:xfrm>
        </p:grpSpPr>
        <p:sp>
          <p:nvSpPr>
            <p:cNvPr id="47" name="Google Shape;47;p2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3" name="Google Shape;113;p2"/>
          <p:cNvSpPr/>
          <p:nvPr/>
        </p:nvSpPr>
        <p:spPr>
          <a:xfrm>
            <a:off x="0" y="2973317"/>
            <a:ext cx="9144000" cy="1724075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Google Shape;663;p11"/>
          <p:cNvSpPr/>
          <p:nvPr/>
        </p:nvSpPr>
        <p:spPr>
          <a:xfrm>
            <a:off x="-25" y="5772000"/>
            <a:ext cx="9144000" cy="10860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4" name="Google Shape;664;p11"/>
          <p:cNvSpPr txBox="1">
            <a:spLocks noGrp="1"/>
          </p:cNvSpPr>
          <p:nvPr>
            <p:ph type="body" idx="1"/>
          </p:nvPr>
        </p:nvSpPr>
        <p:spPr>
          <a:xfrm>
            <a:off x="553650" y="5994936"/>
            <a:ext cx="8036700" cy="692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1400"/>
              <a:buNone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5" name="Google Shape;665;p11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p12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ith graphs">
  <p:cSld name="Blank with graphs"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70" name="Google Shape;670;p13"/>
          <p:cNvGrpSpPr/>
          <p:nvPr/>
        </p:nvGrpSpPr>
        <p:grpSpPr>
          <a:xfrm>
            <a:off x="28550" y="5134087"/>
            <a:ext cx="9094048" cy="1724139"/>
            <a:chOff x="28544" y="3514688"/>
            <a:chExt cx="9094048" cy="1628800"/>
          </a:xfrm>
        </p:grpSpPr>
        <p:sp>
          <p:nvSpPr>
            <p:cNvPr id="671" name="Google Shape;671;p13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13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13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13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13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13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13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13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13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13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13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13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13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13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13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13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13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13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13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13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13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13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13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13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13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13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13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13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13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13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13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13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13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4" name="Google Shape;704;p13"/>
          <p:cNvGrpSpPr/>
          <p:nvPr/>
        </p:nvGrpSpPr>
        <p:grpSpPr>
          <a:xfrm>
            <a:off x="28550" y="5814665"/>
            <a:ext cx="9094048" cy="1043561"/>
            <a:chOff x="28544" y="4157632"/>
            <a:chExt cx="9094048" cy="985856"/>
          </a:xfrm>
        </p:grpSpPr>
        <p:sp>
          <p:nvSpPr>
            <p:cNvPr id="705" name="Google Shape;705;p13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13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13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13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13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13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13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13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13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13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13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13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13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13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13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13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13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13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13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13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13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13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13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13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13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13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13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13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13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13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13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13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13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13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13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13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13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13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13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13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13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13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13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13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13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13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13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13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13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13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13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13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13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13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13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13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13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13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13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13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13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13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13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13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13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13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1" name="Google Shape;771;p13"/>
          <p:cNvSpPr/>
          <p:nvPr/>
        </p:nvSpPr>
        <p:spPr>
          <a:xfrm>
            <a:off x="0" y="4772000"/>
            <a:ext cx="9144000" cy="1724075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ith frame">
  <p:cSld name="Blank with frame">
    <p:spTree>
      <p:nvGrpSpPr>
        <p:cNvPr id="1" name="Shape 7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" name="Google Shape;773;p14"/>
          <p:cNvSpPr/>
          <p:nvPr/>
        </p:nvSpPr>
        <p:spPr>
          <a:xfrm>
            <a:off x="-175" y="0"/>
            <a:ext cx="9144000" cy="6858000"/>
          </a:xfrm>
          <a:prstGeom prst="frame">
            <a:avLst>
              <a:gd name="adj1" fmla="val 5397"/>
            </a:avLst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4" name="Google Shape;774;p14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bg>
      <p:bgPr>
        <a:solidFill>
          <a:srgbClr val="465573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"/>
          <p:cNvSpPr txBox="1">
            <a:spLocks noGrp="1"/>
          </p:cNvSpPr>
          <p:nvPr>
            <p:ph type="ctrTitle"/>
          </p:nvPr>
        </p:nvSpPr>
        <p:spPr>
          <a:xfrm>
            <a:off x="448270" y="891923"/>
            <a:ext cx="7772400" cy="154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16" name="Google Shape;116;p3"/>
          <p:cNvSpPr txBox="1">
            <a:spLocks noGrp="1"/>
          </p:cNvSpPr>
          <p:nvPr>
            <p:ph type="subTitle" idx="1"/>
          </p:nvPr>
        </p:nvSpPr>
        <p:spPr>
          <a:xfrm>
            <a:off x="448270" y="2113513"/>
            <a:ext cx="7772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1800"/>
              <a:buNone/>
              <a:defRPr sz="1800">
                <a:solidFill>
                  <a:srgbClr val="6E86B6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117" name="Google Shape;117;p3"/>
          <p:cNvGrpSpPr/>
          <p:nvPr/>
        </p:nvGrpSpPr>
        <p:grpSpPr>
          <a:xfrm>
            <a:off x="28550" y="2929019"/>
            <a:ext cx="9094048" cy="3929100"/>
            <a:chOff x="28544" y="3514688"/>
            <a:chExt cx="9094048" cy="1628800"/>
          </a:xfrm>
        </p:grpSpPr>
        <p:sp>
          <p:nvSpPr>
            <p:cNvPr id="118" name="Google Shape;118;p3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3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3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3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3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3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3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3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3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3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3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3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3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3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3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3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3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3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3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3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3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3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3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3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3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3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" name="Google Shape;151;p3"/>
          <p:cNvGrpSpPr/>
          <p:nvPr/>
        </p:nvGrpSpPr>
        <p:grpSpPr>
          <a:xfrm>
            <a:off x="28550" y="4479971"/>
            <a:ext cx="9094048" cy="2378148"/>
            <a:chOff x="28544" y="4157632"/>
            <a:chExt cx="9094048" cy="985856"/>
          </a:xfrm>
        </p:grpSpPr>
        <p:sp>
          <p:nvSpPr>
            <p:cNvPr id="152" name="Google Shape;152;p3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3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3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3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3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3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3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3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3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3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3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3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3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3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3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3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3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3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3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3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3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3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3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3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3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3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3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3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3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3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3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3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3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3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3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3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3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3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3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3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3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3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3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3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3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3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3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3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3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3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3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3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3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3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3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3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3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3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3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3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3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3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3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3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3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3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4"/>
          <p:cNvSpPr/>
          <p:nvPr/>
        </p:nvSpPr>
        <p:spPr>
          <a:xfrm rot="10800000" flipH="1">
            <a:off x="-25" y="1439200"/>
            <a:ext cx="9144000" cy="54188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4"/>
          <p:cNvSpPr txBox="1">
            <a:spLocks noGrp="1"/>
          </p:cNvSpPr>
          <p:nvPr>
            <p:ph type="body" idx="1"/>
          </p:nvPr>
        </p:nvSpPr>
        <p:spPr>
          <a:xfrm>
            <a:off x="1669850" y="2476000"/>
            <a:ext cx="5804400" cy="3655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SzPts val="3000"/>
              <a:buFont typeface="Titillium Web ExtraLight"/>
              <a:buChar char="▫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1pPr>
            <a:lvl2pPr marL="914400" lvl="1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-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2pPr>
            <a:lvl3pPr marL="1371600" lvl="2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-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3pPr>
            <a:lvl4pPr marL="1828800" lvl="3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-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4pPr>
            <a:lvl5pPr marL="2286000" lvl="4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-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5pPr>
            <a:lvl6pPr marL="2743200" lvl="5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-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6pPr>
            <a:lvl7pPr marL="3200400" lvl="6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●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7pPr>
            <a:lvl8pPr marL="3657600" lvl="7" indent="-419100" algn="ctr" rtl="0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○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8pPr>
            <a:lvl9pPr marL="4114800" lvl="8" indent="-419100" algn="ctr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■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1" name="Google Shape;221;p4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2" name="Google Shape;222;p4"/>
          <p:cNvSpPr/>
          <p:nvPr/>
        </p:nvSpPr>
        <p:spPr>
          <a:xfrm>
            <a:off x="0" y="534917"/>
            <a:ext cx="9144000" cy="1724075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5"/>
          <p:cNvSpPr/>
          <p:nvPr/>
        </p:nvSpPr>
        <p:spPr>
          <a:xfrm>
            <a:off x="-25" y="0"/>
            <a:ext cx="9144000" cy="14516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5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26" name="Google Shape;226;p5"/>
          <p:cNvGrpSpPr/>
          <p:nvPr/>
        </p:nvGrpSpPr>
        <p:grpSpPr>
          <a:xfrm>
            <a:off x="28550" y="5134087"/>
            <a:ext cx="9094048" cy="1724139"/>
            <a:chOff x="28544" y="3514688"/>
            <a:chExt cx="9094048" cy="1628800"/>
          </a:xfrm>
        </p:grpSpPr>
        <p:sp>
          <p:nvSpPr>
            <p:cNvPr id="227" name="Google Shape;227;p5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5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5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5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5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5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5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5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5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5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5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5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5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5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5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5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5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5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5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5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5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5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5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5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5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5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5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5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5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5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5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5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5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0" name="Google Shape;260;p5"/>
          <p:cNvGrpSpPr/>
          <p:nvPr/>
        </p:nvGrpSpPr>
        <p:grpSpPr>
          <a:xfrm>
            <a:off x="28550" y="5814665"/>
            <a:ext cx="9094048" cy="1043561"/>
            <a:chOff x="28544" y="4157632"/>
            <a:chExt cx="9094048" cy="985856"/>
          </a:xfrm>
        </p:grpSpPr>
        <p:sp>
          <p:nvSpPr>
            <p:cNvPr id="261" name="Google Shape;261;p5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5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5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5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5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5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5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5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5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5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5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5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5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5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5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5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5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5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5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5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5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5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5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5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5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5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5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5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5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5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5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5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5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5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5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5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5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5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5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5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5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5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5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5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5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5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5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5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5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5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5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5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5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5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5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5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5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5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5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5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5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5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5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5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5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5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7" name="Google Shape;327;p5"/>
          <p:cNvSpPr/>
          <p:nvPr/>
        </p:nvSpPr>
        <p:spPr>
          <a:xfrm>
            <a:off x="0" y="4772000"/>
            <a:ext cx="9144000" cy="1724075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5"/>
          <p:cNvSpPr txBox="1">
            <a:spLocks noGrp="1"/>
          </p:cNvSpPr>
          <p:nvPr>
            <p:ph type="title"/>
          </p:nvPr>
        </p:nvSpPr>
        <p:spPr>
          <a:xfrm>
            <a:off x="739675" y="535000"/>
            <a:ext cx="76860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29" name="Google Shape;329;p5"/>
          <p:cNvSpPr txBox="1">
            <a:spLocks noGrp="1"/>
          </p:cNvSpPr>
          <p:nvPr>
            <p:ph type="body" idx="1"/>
          </p:nvPr>
        </p:nvSpPr>
        <p:spPr>
          <a:xfrm>
            <a:off x="739680" y="1536704"/>
            <a:ext cx="7686000" cy="413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▫"/>
              <a:defRPr>
                <a:solidFill>
                  <a:schemeClr val="lt1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+ image">
  <p:cSld name="Title + 1 column + image"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6"/>
          <p:cNvSpPr/>
          <p:nvPr/>
        </p:nvSpPr>
        <p:spPr>
          <a:xfrm>
            <a:off x="4985150" y="200"/>
            <a:ext cx="4158900" cy="68580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6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3" name="Google Shape;333;p6"/>
          <p:cNvSpPr txBox="1">
            <a:spLocks noGrp="1"/>
          </p:cNvSpPr>
          <p:nvPr>
            <p:ph type="title"/>
          </p:nvPr>
        </p:nvSpPr>
        <p:spPr>
          <a:xfrm>
            <a:off x="452724" y="827893"/>
            <a:ext cx="3985200" cy="114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34" name="Google Shape;334;p6"/>
          <p:cNvSpPr txBox="1">
            <a:spLocks noGrp="1"/>
          </p:cNvSpPr>
          <p:nvPr>
            <p:ph type="body" idx="1"/>
          </p:nvPr>
        </p:nvSpPr>
        <p:spPr>
          <a:xfrm>
            <a:off x="452727" y="1883571"/>
            <a:ext cx="3985200" cy="413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SzPts val="2400"/>
              <a:buChar char="▫"/>
              <a:defRPr>
                <a:solidFill>
                  <a:schemeClr val="lt1"/>
                </a:solidFill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3pPr>
            <a:lvl4pPr marL="1828800" lvl="3" indent="-381000" rtl="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4pPr>
            <a:lvl5pPr marL="2286000" lvl="4" indent="-381000" rtl="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5pPr>
            <a:lvl6pPr marL="2743200" lvl="5" indent="-381000" rtl="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6pPr>
            <a:lvl7pPr marL="3200400" lvl="6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7"/>
          <p:cNvSpPr/>
          <p:nvPr/>
        </p:nvSpPr>
        <p:spPr>
          <a:xfrm>
            <a:off x="-25" y="0"/>
            <a:ext cx="9144000" cy="14516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7" name="Google Shape;337;p7"/>
          <p:cNvGrpSpPr/>
          <p:nvPr/>
        </p:nvGrpSpPr>
        <p:grpSpPr>
          <a:xfrm>
            <a:off x="28550" y="5134087"/>
            <a:ext cx="9094048" cy="1724139"/>
            <a:chOff x="28544" y="3514688"/>
            <a:chExt cx="9094048" cy="1628800"/>
          </a:xfrm>
        </p:grpSpPr>
        <p:sp>
          <p:nvSpPr>
            <p:cNvPr id="338" name="Google Shape;338;p7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7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7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7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7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7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7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7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7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7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7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7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7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7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7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7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7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7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7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7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7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7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7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7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7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7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7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7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7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7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7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7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7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1" name="Google Shape;371;p7"/>
          <p:cNvGrpSpPr/>
          <p:nvPr/>
        </p:nvGrpSpPr>
        <p:grpSpPr>
          <a:xfrm>
            <a:off x="28550" y="5814665"/>
            <a:ext cx="9094048" cy="1043561"/>
            <a:chOff x="28544" y="4157632"/>
            <a:chExt cx="9094048" cy="985856"/>
          </a:xfrm>
        </p:grpSpPr>
        <p:sp>
          <p:nvSpPr>
            <p:cNvPr id="372" name="Google Shape;372;p7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7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7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7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7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7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7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7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7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7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7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7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7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7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7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7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7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7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7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7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7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7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7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7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7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7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7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7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7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7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7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7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7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7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7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7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7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7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7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7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7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7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7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7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7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7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7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7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7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7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7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7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7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7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7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7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7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7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7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7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7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7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7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7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7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7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8" name="Google Shape;438;p7"/>
          <p:cNvSpPr/>
          <p:nvPr/>
        </p:nvSpPr>
        <p:spPr>
          <a:xfrm>
            <a:off x="0" y="4772000"/>
            <a:ext cx="9144000" cy="1724075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" name="Google Shape;439;p7"/>
          <p:cNvSpPr txBox="1">
            <a:spLocks noGrp="1"/>
          </p:cNvSpPr>
          <p:nvPr>
            <p:ph type="title"/>
          </p:nvPr>
        </p:nvSpPr>
        <p:spPr>
          <a:xfrm>
            <a:off x="739675" y="535000"/>
            <a:ext cx="76860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40" name="Google Shape;440;p7"/>
          <p:cNvSpPr txBox="1">
            <a:spLocks noGrp="1"/>
          </p:cNvSpPr>
          <p:nvPr>
            <p:ph type="body" idx="1"/>
          </p:nvPr>
        </p:nvSpPr>
        <p:spPr>
          <a:xfrm>
            <a:off x="739675" y="1624012"/>
            <a:ext cx="3730800" cy="380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▫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1" name="Google Shape;441;p7"/>
          <p:cNvSpPr txBox="1">
            <a:spLocks noGrp="1"/>
          </p:cNvSpPr>
          <p:nvPr>
            <p:ph type="body" idx="2"/>
          </p:nvPr>
        </p:nvSpPr>
        <p:spPr>
          <a:xfrm>
            <a:off x="4694997" y="1624012"/>
            <a:ext cx="3730800" cy="380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▫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2" name="Google Shape;442;p7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8"/>
          <p:cNvSpPr/>
          <p:nvPr/>
        </p:nvSpPr>
        <p:spPr>
          <a:xfrm>
            <a:off x="-25" y="0"/>
            <a:ext cx="9144000" cy="14516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45" name="Google Shape;445;p8"/>
          <p:cNvGrpSpPr/>
          <p:nvPr/>
        </p:nvGrpSpPr>
        <p:grpSpPr>
          <a:xfrm>
            <a:off x="28550" y="5134087"/>
            <a:ext cx="9094048" cy="1724139"/>
            <a:chOff x="28544" y="3514688"/>
            <a:chExt cx="9094048" cy="1628800"/>
          </a:xfrm>
        </p:grpSpPr>
        <p:sp>
          <p:nvSpPr>
            <p:cNvPr id="446" name="Google Shape;446;p8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8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8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8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8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8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8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8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8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8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8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8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8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8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8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8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8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8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8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8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8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8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8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8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8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8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8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8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8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8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8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8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8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9" name="Google Shape;479;p8"/>
          <p:cNvGrpSpPr/>
          <p:nvPr/>
        </p:nvGrpSpPr>
        <p:grpSpPr>
          <a:xfrm>
            <a:off x="28550" y="5814665"/>
            <a:ext cx="9094048" cy="1043561"/>
            <a:chOff x="28544" y="4157632"/>
            <a:chExt cx="9094048" cy="985856"/>
          </a:xfrm>
        </p:grpSpPr>
        <p:sp>
          <p:nvSpPr>
            <p:cNvPr id="480" name="Google Shape;480;p8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8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8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8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8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8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8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8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8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8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8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8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8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8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8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8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8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8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8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8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8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8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8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8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8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8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8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8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8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8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8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8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8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8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8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8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8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8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8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8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8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8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8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8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8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8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8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8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8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8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8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8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8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8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8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8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8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8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8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8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8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8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8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8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8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8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46" name="Google Shape;546;p8"/>
          <p:cNvSpPr/>
          <p:nvPr/>
        </p:nvSpPr>
        <p:spPr>
          <a:xfrm>
            <a:off x="0" y="4772000"/>
            <a:ext cx="9144000" cy="1724075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7" name="Google Shape;547;p8"/>
          <p:cNvSpPr txBox="1">
            <a:spLocks noGrp="1"/>
          </p:cNvSpPr>
          <p:nvPr>
            <p:ph type="title"/>
          </p:nvPr>
        </p:nvSpPr>
        <p:spPr>
          <a:xfrm>
            <a:off x="739675" y="535000"/>
            <a:ext cx="76860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48" name="Google Shape;548;p8"/>
          <p:cNvSpPr txBox="1">
            <a:spLocks noGrp="1"/>
          </p:cNvSpPr>
          <p:nvPr>
            <p:ph type="body" idx="1"/>
          </p:nvPr>
        </p:nvSpPr>
        <p:spPr>
          <a:xfrm>
            <a:off x="739675" y="1647831"/>
            <a:ext cx="2477400" cy="3757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▫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9" name="Google Shape;549;p8"/>
          <p:cNvSpPr txBox="1">
            <a:spLocks noGrp="1"/>
          </p:cNvSpPr>
          <p:nvPr>
            <p:ph type="body" idx="2"/>
          </p:nvPr>
        </p:nvSpPr>
        <p:spPr>
          <a:xfrm>
            <a:off x="3344038" y="1647831"/>
            <a:ext cx="2477400" cy="3757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▫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0" name="Google Shape;550;p8"/>
          <p:cNvSpPr txBox="1">
            <a:spLocks noGrp="1"/>
          </p:cNvSpPr>
          <p:nvPr>
            <p:ph type="body" idx="3"/>
          </p:nvPr>
        </p:nvSpPr>
        <p:spPr>
          <a:xfrm>
            <a:off x="5948402" y="1647831"/>
            <a:ext cx="2477400" cy="3757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▫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1" name="Google Shape;551;p8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9"/>
          <p:cNvSpPr/>
          <p:nvPr/>
        </p:nvSpPr>
        <p:spPr>
          <a:xfrm>
            <a:off x="-25" y="0"/>
            <a:ext cx="9144000" cy="14516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54" name="Google Shape;554;p9"/>
          <p:cNvGrpSpPr/>
          <p:nvPr/>
        </p:nvGrpSpPr>
        <p:grpSpPr>
          <a:xfrm>
            <a:off x="28550" y="5134087"/>
            <a:ext cx="9094048" cy="1724139"/>
            <a:chOff x="28544" y="3514688"/>
            <a:chExt cx="9094048" cy="1628800"/>
          </a:xfrm>
        </p:grpSpPr>
        <p:sp>
          <p:nvSpPr>
            <p:cNvPr id="555" name="Google Shape;555;p9"/>
            <p:cNvSpPr/>
            <p:nvPr/>
          </p:nvSpPr>
          <p:spPr>
            <a:xfrm>
              <a:off x="300032" y="4491616"/>
              <a:ext cx="228608" cy="651872"/>
            </a:xfrm>
            <a:custGeom>
              <a:avLst/>
              <a:gdLst/>
              <a:ahLst/>
              <a:cxnLst/>
              <a:rect l="l" t="t" r="r" b="b"/>
              <a:pathLst>
                <a:path w="7144" h="20371" extrusionOk="0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9"/>
            <p:cNvSpPr/>
            <p:nvPr/>
          </p:nvSpPr>
          <p:spPr>
            <a:xfrm>
              <a:off x="28544" y="4220160"/>
              <a:ext cx="228640" cy="923328"/>
            </a:xfrm>
            <a:custGeom>
              <a:avLst/>
              <a:gdLst/>
              <a:ahLst/>
              <a:cxnLst/>
              <a:rect l="l" t="t" r="r" b="b"/>
              <a:pathLst>
                <a:path w="7145" h="28854" extrusionOk="0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9"/>
            <p:cNvSpPr/>
            <p:nvPr/>
          </p:nvSpPr>
          <p:spPr>
            <a:xfrm>
              <a:off x="576832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9"/>
            <p:cNvSpPr/>
            <p:nvPr/>
          </p:nvSpPr>
          <p:spPr>
            <a:xfrm>
              <a:off x="853664" y="4120128"/>
              <a:ext cx="230400" cy="1023360"/>
            </a:xfrm>
            <a:custGeom>
              <a:avLst/>
              <a:gdLst/>
              <a:ahLst/>
              <a:cxnLst/>
              <a:rect l="l" t="t" r="r" b="b"/>
              <a:pathLst>
                <a:path w="7200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9"/>
            <p:cNvSpPr/>
            <p:nvPr/>
          </p:nvSpPr>
          <p:spPr>
            <a:xfrm>
              <a:off x="1130496" y="4627328"/>
              <a:ext cx="230400" cy="516160"/>
            </a:xfrm>
            <a:custGeom>
              <a:avLst/>
              <a:gdLst/>
              <a:ahLst/>
              <a:cxnLst/>
              <a:rect l="l" t="t" r="r" b="b"/>
              <a:pathLst>
                <a:path w="7200" h="16130" extrusionOk="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9"/>
            <p:cNvSpPr/>
            <p:nvPr/>
          </p:nvSpPr>
          <p:spPr>
            <a:xfrm>
              <a:off x="1409088" y="3821888"/>
              <a:ext cx="228640" cy="1321600"/>
            </a:xfrm>
            <a:custGeom>
              <a:avLst/>
              <a:gdLst/>
              <a:ahLst/>
              <a:cxnLst/>
              <a:rect l="l" t="t" r="r" b="b"/>
              <a:pathLst>
                <a:path w="7145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9"/>
            <p:cNvSpPr/>
            <p:nvPr/>
          </p:nvSpPr>
          <p:spPr>
            <a:xfrm>
              <a:off x="1685920" y="4175488"/>
              <a:ext cx="230400" cy="968000"/>
            </a:xfrm>
            <a:custGeom>
              <a:avLst/>
              <a:gdLst/>
              <a:ahLst/>
              <a:cxnLst/>
              <a:rect l="l" t="t" r="r" b="b"/>
              <a:pathLst>
                <a:path w="7200" h="30250" extrusionOk="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9"/>
            <p:cNvSpPr/>
            <p:nvPr/>
          </p:nvSpPr>
          <p:spPr>
            <a:xfrm>
              <a:off x="196272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9"/>
            <p:cNvSpPr/>
            <p:nvPr/>
          </p:nvSpPr>
          <p:spPr>
            <a:xfrm>
              <a:off x="2239552" y="4355872"/>
              <a:ext cx="230400" cy="787616"/>
            </a:xfrm>
            <a:custGeom>
              <a:avLst/>
              <a:gdLst/>
              <a:ahLst/>
              <a:cxnLst/>
              <a:rect l="l" t="t" r="r" b="b"/>
              <a:pathLst>
                <a:path w="7200" h="24613" extrusionOk="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9"/>
            <p:cNvSpPr/>
            <p:nvPr/>
          </p:nvSpPr>
          <p:spPr>
            <a:xfrm>
              <a:off x="25163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9"/>
            <p:cNvSpPr/>
            <p:nvPr/>
          </p:nvSpPr>
          <p:spPr>
            <a:xfrm>
              <a:off x="2794976" y="4175488"/>
              <a:ext cx="228640" cy="968000"/>
            </a:xfrm>
            <a:custGeom>
              <a:avLst/>
              <a:gdLst/>
              <a:ahLst/>
              <a:cxnLst/>
              <a:rect l="l" t="t" r="r" b="b"/>
              <a:pathLst>
                <a:path w="7145" h="30250" extrusionOk="0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9"/>
            <p:cNvSpPr/>
            <p:nvPr/>
          </p:nvSpPr>
          <p:spPr>
            <a:xfrm>
              <a:off x="3071808" y="3659360"/>
              <a:ext cx="230400" cy="1484128"/>
            </a:xfrm>
            <a:custGeom>
              <a:avLst/>
              <a:gdLst/>
              <a:ahLst/>
              <a:cxnLst/>
              <a:rect l="l" t="t" r="r" b="b"/>
              <a:pathLst>
                <a:path w="7200" h="46379" extrusionOk="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9"/>
            <p:cNvSpPr/>
            <p:nvPr/>
          </p:nvSpPr>
          <p:spPr>
            <a:xfrm>
              <a:off x="3348608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9"/>
            <p:cNvSpPr/>
            <p:nvPr/>
          </p:nvSpPr>
          <p:spPr>
            <a:xfrm>
              <a:off x="3625440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9"/>
            <p:cNvSpPr/>
            <p:nvPr/>
          </p:nvSpPr>
          <p:spPr>
            <a:xfrm>
              <a:off x="3904032" y="4491616"/>
              <a:ext cx="228640" cy="651872"/>
            </a:xfrm>
            <a:custGeom>
              <a:avLst/>
              <a:gdLst/>
              <a:ahLst/>
              <a:cxnLst/>
              <a:rect l="l" t="t" r="r" b="b"/>
              <a:pathLst>
                <a:path w="7145" h="20371" extrusionOk="0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9"/>
            <p:cNvSpPr/>
            <p:nvPr/>
          </p:nvSpPr>
          <p:spPr>
            <a:xfrm>
              <a:off x="4180864" y="4284448"/>
              <a:ext cx="230432" cy="859040"/>
            </a:xfrm>
            <a:custGeom>
              <a:avLst/>
              <a:gdLst/>
              <a:ahLst/>
              <a:cxnLst/>
              <a:rect l="l" t="t" r="r" b="b"/>
              <a:pathLst>
                <a:path w="7201" h="26845" extrusionOk="0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9"/>
            <p:cNvSpPr/>
            <p:nvPr/>
          </p:nvSpPr>
          <p:spPr>
            <a:xfrm>
              <a:off x="4457696" y="4004032"/>
              <a:ext cx="230400" cy="1139456"/>
            </a:xfrm>
            <a:custGeom>
              <a:avLst/>
              <a:gdLst/>
              <a:ahLst/>
              <a:cxnLst/>
              <a:rect l="l" t="t" r="r" b="b"/>
              <a:pathLst>
                <a:path w="7200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9"/>
            <p:cNvSpPr/>
            <p:nvPr/>
          </p:nvSpPr>
          <p:spPr>
            <a:xfrm>
              <a:off x="4734496" y="3821888"/>
              <a:ext cx="230432" cy="1321600"/>
            </a:xfrm>
            <a:custGeom>
              <a:avLst/>
              <a:gdLst/>
              <a:ahLst/>
              <a:cxnLst/>
              <a:rect l="l" t="t" r="r" b="b"/>
              <a:pathLst>
                <a:path w="7201" h="41300" extrusionOk="0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9"/>
            <p:cNvSpPr/>
            <p:nvPr/>
          </p:nvSpPr>
          <p:spPr>
            <a:xfrm>
              <a:off x="50113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9"/>
            <p:cNvSpPr/>
            <p:nvPr/>
          </p:nvSpPr>
          <p:spPr>
            <a:xfrm>
              <a:off x="5289920" y="3939744"/>
              <a:ext cx="228640" cy="1203744"/>
            </a:xfrm>
            <a:custGeom>
              <a:avLst/>
              <a:gdLst/>
              <a:ahLst/>
              <a:cxnLst/>
              <a:rect l="l" t="t" r="r" b="b"/>
              <a:pathLst>
                <a:path w="7145" h="37617" extrusionOk="0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9"/>
            <p:cNvSpPr/>
            <p:nvPr/>
          </p:nvSpPr>
          <p:spPr>
            <a:xfrm>
              <a:off x="5566752" y="3704000"/>
              <a:ext cx="230432" cy="1439488"/>
            </a:xfrm>
            <a:custGeom>
              <a:avLst/>
              <a:gdLst/>
              <a:ahLst/>
              <a:cxnLst/>
              <a:rect l="l" t="t" r="r" b="b"/>
              <a:pathLst>
                <a:path w="7201" h="44984" extrusionOk="0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9"/>
            <p:cNvSpPr/>
            <p:nvPr/>
          </p:nvSpPr>
          <p:spPr>
            <a:xfrm>
              <a:off x="5843584" y="3821888"/>
              <a:ext cx="230400" cy="1321600"/>
            </a:xfrm>
            <a:custGeom>
              <a:avLst/>
              <a:gdLst/>
              <a:ahLst/>
              <a:cxnLst/>
              <a:rect l="l" t="t" r="r" b="b"/>
              <a:pathLst>
                <a:path w="7200" h="41300" extrusionOk="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9"/>
            <p:cNvSpPr/>
            <p:nvPr/>
          </p:nvSpPr>
          <p:spPr>
            <a:xfrm>
              <a:off x="6120384" y="4329088"/>
              <a:ext cx="230432" cy="814400"/>
            </a:xfrm>
            <a:custGeom>
              <a:avLst/>
              <a:gdLst/>
              <a:ahLst/>
              <a:cxnLst/>
              <a:rect l="l" t="t" r="r" b="b"/>
              <a:pathLst>
                <a:path w="7201" h="25450" extrusionOk="0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9"/>
            <p:cNvSpPr/>
            <p:nvPr/>
          </p:nvSpPr>
          <p:spPr>
            <a:xfrm>
              <a:off x="6399008" y="4120128"/>
              <a:ext cx="228608" cy="1023360"/>
            </a:xfrm>
            <a:custGeom>
              <a:avLst/>
              <a:gdLst/>
              <a:ahLst/>
              <a:cxnLst/>
              <a:rect l="l" t="t" r="r" b="b"/>
              <a:pathLst>
                <a:path w="7144" h="31980" extrusionOk="0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9"/>
            <p:cNvSpPr/>
            <p:nvPr/>
          </p:nvSpPr>
          <p:spPr>
            <a:xfrm>
              <a:off x="6675808" y="4538048"/>
              <a:ext cx="230432" cy="605440"/>
            </a:xfrm>
            <a:custGeom>
              <a:avLst/>
              <a:gdLst/>
              <a:ahLst/>
              <a:cxnLst/>
              <a:rect l="l" t="t" r="r" b="b"/>
              <a:pathLst>
                <a:path w="7201" h="18920" extrusionOk="0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9"/>
            <p:cNvSpPr/>
            <p:nvPr/>
          </p:nvSpPr>
          <p:spPr>
            <a:xfrm>
              <a:off x="6952640" y="3939744"/>
              <a:ext cx="230432" cy="1203744"/>
            </a:xfrm>
            <a:custGeom>
              <a:avLst/>
              <a:gdLst/>
              <a:ahLst/>
              <a:cxnLst/>
              <a:rect l="l" t="t" r="r" b="b"/>
              <a:pathLst>
                <a:path w="7201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9"/>
            <p:cNvSpPr/>
            <p:nvPr/>
          </p:nvSpPr>
          <p:spPr>
            <a:xfrm>
              <a:off x="7229472" y="4220160"/>
              <a:ext cx="230400" cy="923328"/>
            </a:xfrm>
            <a:custGeom>
              <a:avLst/>
              <a:gdLst/>
              <a:ahLst/>
              <a:cxnLst/>
              <a:rect l="l" t="t" r="r" b="b"/>
              <a:pathLst>
                <a:path w="7200" h="28854" extrusionOk="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9"/>
            <p:cNvSpPr/>
            <p:nvPr/>
          </p:nvSpPr>
          <p:spPr>
            <a:xfrm>
              <a:off x="7506272" y="3768288"/>
              <a:ext cx="230432" cy="1375200"/>
            </a:xfrm>
            <a:custGeom>
              <a:avLst/>
              <a:gdLst/>
              <a:ahLst/>
              <a:cxnLst/>
              <a:rect l="l" t="t" r="r" b="b"/>
              <a:pathLst>
                <a:path w="7201" h="42975" extrusionOk="0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9"/>
            <p:cNvSpPr/>
            <p:nvPr/>
          </p:nvSpPr>
          <p:spPr>
            <a:xfrm>
              <a:off x="7784896" y="4004032"/>
              <a:ext cx="228608" cy="1139456"/>
            </a:xfrm>
            <a:custGeom>
              <a:avLst/>
              <a:gdLst/>
              <a:ahLst/>
              <a:cxnLst/>
              <a:rect l="l" t="t" r="r" b="b"/>
              <a:pathLst>
                <a:path w="7144" h="35608" extrusionOk="0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9"/>
            <p:cNvSpPr/>
            <p:nvPr/>
          </p:nvSpPr>
          <p:spPr>
            <a:xfrm>
              <a:off x="8061696" y="3596864"/>
              <a:ext cx="230432" cy="1546624"/>
            </a:xfrm>
            <a:custGeom>
              <a:avLst/>
              <a:gdLst/>
              <a:ahLst/>
              <a:cxnLst/>
              <a:rect l="l" t="t" r="r" b="b"/>
              <a:pathLst>
                <a:path w="7201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9"/>
            <p:cNvSpPr/>
            <p:nvPr/>
          </p:nvSpPr>
          <p:spPr>
            <a:xfrm>
              <a:off x="8338528" y="3514688"/>
              <a:ext cx="230400" cy="1628800"/>
            </a:xfrm>
            <a:custGeom>
              <a:avLst/>
              <a:gdLst/>
              <a:ahLst/>
              <a:cxnLst/>
              <a:rect l="l" t="t" r="r" b="b"/>
              <a:pathLst>
                <a:path w="7200" h="50900" extrusionOk="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9"/>
            <p:cNvSpPr/>
            <p:nvPr/>
          </p:nvSpPr>
          <p:spPr>
            <a:xfrm>
              <a:off x="8615360" y="3939744"/>
              <a:ext cx="230400" cy="1203744"/>
            </a:xfrm>
            <a:custGeom>
              <a:avLst/>
              <a:gdLst/>
              <a:ahLst/>
              <a:cxnLst/>
              <a:rect l="l" t="t" r="r" b="b"/>
              <a:pathLst>
                <a:path w="7200" h="37617" extrusionOk="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9"/>
            <p:cNvSpPr/>
            <p:nvPr/>
          </p:nvSpPr>
          <p:spPr>
            <a:xfrm>
              <a:off x="8893952" y="3596864"/>
              <a:ext cx="228640" cy="1546624"/>
            </a:xfrm>
            <a:custGeom>
              <a:avLst/>
              <a:gdLst/>
              <a:ahLst/>
              <a:cxnLst/>
              <a:rect l="l" t="t" r="r" b="b"/>
              <a:pathLst>
                <a:path w="7145" h="48332" extrusionOk="0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8" name="Google Shape;588;p9"/>
          <p:cNvGrpSpPr/>
          <p:nvPr/>
        </p:nvGrpSpPr>
        <p:grpSpPr>
          <a:xfrm>
            <a:off x="28550" y="5814665"/>
            <a:ext cx="9094048" cy="1043561"/>
            <a:chOff x="28544" y="4157632"/>
            <a:chExt cx="9094048" cy="985856"/>
          </a:xfrm>
        </p:grpSpPr>
        <p:sp>
          <p:nvSpPr>
            <p:cNvPr id="589" name="Google Shape;589;p9"/>
            <p:cNvSpPr/>
            <p:nvPr/>
          </p:nvSpPr>
          <p:spPr>
            <a:xfrm>
              <a:off x="435744" y="4782720"/>
              <a:ext cx="92896" cy="360768"/>
            </a:xfrm>
            <a:custGeom>
              <a:avLst/>
              <a:gdLst/>
              <a:ahLst/>
              <a:cxnLst/>
              <a:rect l="l" t="t" r="r" b="b"/>
              <a:pathLst>
                <a:path w="2903" h="11274" extrusionOk="0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9"/>
            <p:cNvSpPr/>
            <p:nvPr/>
          </p:nvSpPr>
          <p:spPr>
            <a:xfrm>
              <a:off x="300032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9"/>
            <p:cNvSpPr/>
            <p:nvPr/>
          </p:nvSpPr>
          <p:spPr>
            <a:xfrm>
              <a:off x="164288" y="4571968"/>
              <a:ext cx="92896" cy="571520"/>
            </a:xfrm>
            <a:custGeom>
              <a:avLst/>
              <a:gdLst/>
              <a:ahLst/>
              <a:cxnLst/>
              <a:rect l="l" t="t" r="r" b="b"/>
              <a:pathLst>
                <a:path w="2903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9"/>
            <p:cNvSpPr/>
            <p:nvPr/>
          </p:nvSpPr>
          <p:spPr>
            <a:xfrm>
              <a:off x="28544" y="4739840"/>
              <a:ext cx="92928" cy="403648"/>
            </a:xfrm>
            <a:custGeom>
              <a:avLst/>
              <a:gdLst/>
              <a:ahLst/>
              <a:cxnLst/>
              <a:rect l="l" t="t" r="r" b="b"/>
              <a:pathLst>
                <a:path w="2904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9"/>
            <p:cNvSpPr/>
            <p:nvPr/>
          </p:nvSpPr>
          <p:spPr>
            <a:xfrm>
              <a:off x="71257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9"/>
            <p:cNvSpPr/>
            <p:nvPr/>
          </p:nvSpPr>
          <p:spPr>
            <a:xfrm>
              <a:off x="576832" y="4752352"/>
              <a:ext cx="94688" cy="391136"/>
            </a:xfrm>
            <a:custGeom>
              <a:avLst/>
              <a:gdLst/>
              <a:ahLst/>
              <a:cxnLst/>
              <a:rect l="l" t="t" r="r" b="b"/>
              <a:pathLst>
                <a:path w="2959" h="12223" extrusionOk="0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9"/>
            <p:cNvSpPr/>
            <p:nvPr/>
          </p:nvSpPr>
          <p:spPr>
            <a:xfrm>
              <a:off x="989408" y="4386240"/>
              <a:ext cx="94656" cy="757248"/>
            </a:xfrm>
            <a:custGeom>
              <a:avLst/>
              <a:gdLst/>
              <a:ahLst/>
              <a:cxnLst/>
              <a:rect l="l" t="t" r="r" b="b"/>
              <a:pathLst>
                <a:path w="2958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9"/>
            <p:cNvSpPr/>
            <p:nvPr/>
          </p:nvSpPr>
          <p:spPr>
            <a:xfrm>
              <a:off x="853664" y="4500544"/>
              <a:ext cx="94688" cy="642944"/>
            </a:xfrm>
            <a:custGeom>
              <a:avLst/>
              <a:gdLst/>
              <a:ahLst/>
              <a:cxnLst/>
              <a:rect l="l" t="t" r="r" b="b"/>
              <a:pathLst>
                <a:path w="2959" h="20092" extrusionOk="0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9"/>
            <p:cNvSpPr/>
            <p:nvPr/>
          </p:nvSpPr>
          <p:spPr>
            <a:xfrm>
              <a:off x="1266208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9"/>
            <p:cNvSpPr/>
            <p:nvPr/>
          </p:nvSpPr>
          <p:spPr>
            <a:xfrm>
              <a:off x="1130496" y="4518400"/>
              <a:ext cx="94688" cy="625088"/>
            </a:xfrm>
            <a:custGeom>
              <a:avLst/>
              <a:gdLst/>
              <a:ahLst/>
              <a:cxnLst/>
              <a:rect l="l" t="t" r="r" b="b"/>
              <a:pathLst>
                <a:path w="2959" h="19534" extrusionOk="0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9"/>
            <p:cNvSpPr/>
            <p:nvPr/>
          </p:nvSpPr>
          <p:spPr>
            <a:xfrm>
              <a:off x="15430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9"/>
            <p:cNvSpPr/>
            <p:nvPr/>
          </p:nvSpPr>
          <p:spPr>
            <a:xfrm>
              <a:off x="14072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9"/>
            <p:cNvSpPr/>
            <p:nvPr/>
          </p:nvSpPr>
          <p:spPr>
            <a:xfrm>
              <a:off x="1821632" y="4457664"/>
              <a:ext cx="92896" cy="685824"/>
            </a:xfrm>
            <a:custGeom>
              <a:avLst/>
              <a:gdLst/>
              <a:ahLst/>
              <a:cxnLst/>
              <a:rect l="l" t="t" r="r" b="b"/>
              <a:pathLst>
                <a:path w="2903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9"/>
            <p:cNvSpPr/>
            <p:nvPr/>
          </p:nvSpPr>
          <p:spPr>
            <a:xfrm>
              <a:off x="1685920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9"/>
            <p:cNvSpPr/>
            <p:nvPr/>
          </p:nvSpPr>
          <p:spPr>
            <a:xfrm>
              <a:off x="2098464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9"/>
            <p:cNvSpPr/>
            <p:nvPr/>
          </p:nvSpPr>
          <p:spPr>
            <a:xfrm>
              <a:off x="196272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9"/>
            <p:cNvSpPr/>
            <p:nvPr/>
          </p:nvSpPr>
          <p:spPr>
            <a:xfrm>
              <a:off x="2375296" y="4711264"/>
              <a:ext cx="94656" cy="432224"/>
            </a:xfrm>
            <a:custGeom>
              <a:avLst/>
              <a:gdLst/>
              <a:ahLst/>
              <a:cxnLst/>
              <a:rect l="l" t="t" r="r" b="b"/>
              <a:pathLst>
                <a:path w="2958" h="13507" extrusionOk="0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9"/>
            <p:cNvSpPr/>
            <p:nvPr/>
          </p:nvSpPr>
          <p:spPr>
            <a:xfrm>
              <a:off x="2239552" y="4536256"/>
              <a:ext cx="94688" cy="607232"/>
            </a:xfrm>
            <a:custGeom>
              <a:avLst/>
              <a:gdLst/>
              <a:ahLst/>
              <a:cxnLst/>
              <a:rect l="l" t="t" r="r" b="b"/>
              <a:pathLst>
                <a:path w="2959" h="18976" extrusionOk="0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9"/>
            <p:cNvSpPr/>
            <p:nvPr/>
          </p:nvSpPr>
          <p:spPr>
            <a:xfrm>
              <a:off x="2652096" y="4704128"/>
              <a:ext cx="94688" cy="439360"/>
            </a:xfrm>
            <a:custGeom>
              <a:avLst/>
              <a:gdLst/>
              <a:ahLst/>
              <a:cxnLst/>
              <a:rect l="l" t="t" r="r" b="b"/>
              <a:pathLst>
                <a:path w="2959" h="13730" extrusionOk="0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9"/>
            <p:cNvSpPr/>
            <p:nvPr/>
          </p:nvSpPr>
          <p:spPr>
            <a:xfrm>
              <a:off x="2516384" y="4764864"/>
              <a:ext cx="94688" cy="378624"/>
            </a:xfrm>
            <a:custGeom>
              <a:avLst/>
              <a:gdLst/>
              <a:ahLst/>
              <a:cxnLst/>
              <a:rect l="l" t="t" r="r" b="b"/>
              <a:pathLst>
                <a:path w="2959" h="11832" extrusionOk="0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9"/>
            <p:cNvSpPr/>
            <p:nvPr/>
          </p:nvSpPr>
          <p:spPr>
            <a:xfrm>
              <a:off x="2930720" y="4421952"/>
              <a:ext cx="92896" cy="721536"/>
            </a:xfrm>
            <a:custGeom>
              <a:avLst/>
              <a:gdLst/>
              <a:ahLst/>
              <a:cxnLst/>
              <a:rect l="l" t="t" r="r" b="b"/>
              <a:pathLst>
                <a:path w="2903" h="22548" extrusionOk="0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9"/>
            <p:cNvSpPr/>
            <p:nvPr/>
          </p:nvSpPr>
          <p:spPr>
            <a:xfrm>
              <a:off x="2794976" y="4638048"/>
              <a:ext cx="92896" cy="505440"/>
            </a:xfrm>
            <a:custGeom>
              <a:avLst/>
              <a:gdLst/>
              <a:ahLst/>
              <a:cxnLst/>
              <a:rect l="l" t="t" r="r" b="b"/>
              <a:pathLst>
                <a:path w="2903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9"/>
            <p:cNvSpPr/>
            <p:nvPr/>
          </p:nvSpPr>
          <p:spPr>
            <a:xfrm>
              <a:off x="320752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9"/>
            <p:cNvSpPr/>
            <p:nvPr/>
          </p:nvSpPr>
          <p:spPr>
            <a:xfrm>
              <a:off x="30718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9"/>
            <p:cNvSpPr/>
            <p:nvPr/>
          </p:nvSpPr>
          <p:spPr>
            <a:xfrm>
              <a:off x="3484352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9"/>
            <p:cNvSpPr/>
            <p:nvPr/>
          </p:nvSpPr>
          <p:spPr>
            <a:xfrm>
              <a:off x="3348608" y="4314784"/>
              <a:ext cx="94688" cy="828704"/>
            </a:xfrm>
            <a:custGeom>
              <a:avLst/>
              <a:gdLst/>
              <a:ahLst/>
              <a:cxnLst/>
              <a:rect l="l" t="t" r="r" b="b"/>
              <a:pathLst>
                <a:path w="2959" h="25897" extrusionOk="0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9"/>
            <p:cNvSpPr/>
            <p:nvPr/>
          </p:nvSpPr>
          <p:spPr>
            <a:xfrm>
              <a:off x="3761184" y="4739840"/>
              <a:ext cx="94656" cy="403648"/>
            </a:xfrm>
            <a:custGeom>
              <a:avLst/>
              <a:gdLst/>
              <a:ahLst/>
              <a:cxnLst/>
              <a:rect l="l" t="t" r="r" b="b"/>
              <a:pathLst>
                <a:path w="2958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9"/>
            <p:cNvSpPr/>
            <p:nvPr/>
          </p:nvSpPr>
          <p:spPr>
            <a:xfrm>
              <a:off x="3625440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9"/>
            <p:cNvSpPr/>
            <p:nvPr/>
          </p:nvSpPr>
          <p:spPr>
            <a:xfrm>
              <a:off x="4037984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9"/>
            <p:cNvSpPr/>
            <p:nvPr/>
          </p:nvSpPr>
          <p:spPr>
            <a:xfrm>
              <a:off x="3902272" y="4836288"/>
              <a:ext cx="94656" cy="307200"/>
            </a:xfrm>
            <a:custGeom>
              <a:avLst/>
              <a:gdLst/>
              <a:ahLst/>
              <a:cxnLst/>
              <a:rect l="l" t="t" r="r" b="b"/>
              <a:pathLst>
                <a:path w="2958" h="9600" extrusionOk="0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9"/>
            <p:cNvSpPr/>
            <p:nvPr/>
          </p:nvSpPr>
          <p:spPr>
            <a:xfrm>
              <a:off x="4316608" y="4638048"/>
              <a:ext cx="94688" cy="505440"/>
            </a:xfrm>
            <a:custGeom>
              <a:avLst/>
              <a:gdLst/>
              <a:ahLst/>
              <a:cxnLst/>
              <a:rect l="l" t="t" r="r" b="b"/>
              <a:pathLst>
                <a:path w="2959" h="15795" extrusionOk="0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9"/>
            <p:cNvSpPr/>
            <p:nvPr/>
          </p:nvSpPr>
          <p:spPr>
            <a:xfrm>
              <a:off x="418086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9"/>
            <p:cNvSpPr/>
            <p:nvPr/>
          </p:nvSpPr>
          <p:spPr>
            <a:xfrm>
              <a:off x="4593408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9"/>
            <p:cNvSpPr/>
            <p:nvPr/>
          </p:nvSpPr>
          <p:spPr>
            <a:xfrm>
              <a:off x="4457696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9"/>
            <p:cNvSpPr/>
            <p:nvPr/>
          </p:nvSpPr>
          <p:spPr>
            <a:xfrm>
              <a:off x="4870240" y="4386240"/>
              <a:ext cx="94688" cy="757248"/>
            </a:xfrm>
            <a:custGeom>
              <a:avLst/>
              <a:gdLst/>
              <a:ahLst/>
              <a:cxnLst/>
              <a:rect l="l" t="t" r="r" b="b"/>
              <a:pathLst>
                <a:path w="2959" h="23664" extrusionOk="0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9"/>
            <p:cNvSpPr/>
            <p:nvPr/>
          </p:nvSpPr>
          <p:spPr>
            <a:xfrm>
              <a:off x="4734496" y="4457664"/>
              <a:ext cx="94688" cy="685824"/>
            </a:xfrm>
            <a:custGeom>
              <a:avLst/>
              <a:gdLst/>
              <a:ahLst/>
              <a:cxnLst/>
              <a:rect l="l" t="t" r="r" b="b"/>
              <a:pathLst>
                <a:path w="2959" h="21432" extrusionOk="0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9"/>
            <p:cNvSpPr/>
            <p:nvPr/>
          </p:nvSpPr>
          <p:spPr>
            <a:xfrm>
              <a:off x="5147072" y="4157632"/>
              <a:ext cx="94656" cy="985856"/>
            </a:xfrm>
            <a:custGeom>
              <a:avLst/>
              <a:gdLst/>
              <a:ahLst/>
              <a:cxnLst/>
              <a:rect l="l" t="t" r="r" b="b"/>
              <a:pathLst>
                <a:path w="2958" h="30808" extrusionOk="0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9"/>
            <p:cNvSpPr/>
            <p:nvPr/>
          </p:nvSpPr>
          <p:spPr>
            <a:xfrm>
              <a:off x="5011328" y="4229088"/>
              <a:ext cx="94688" cy="914400"/>
            </a:xfrm>
            <a:custGeom>
              <a:avLst/>
              <a:gdLst/>
              <a:ahLst/>
              <a:cxnLst/>
              <a:rect l="l" t="t" r="r" b="b"/>
              <a:pathLst>
                <a:path w="2959" h="28575" extrusionOk="0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9"/>
            <p:cNvSpPr/>
            <p:nvPr/>
          </p:nvSpPr>
          <p:spPr>
            <a:xfrm>
              <a:off x="5425664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9"/>
            <p:cNvSpPr/>
            <p:nvPr/>
          </p:nvSpPr>
          <p:spPr>
            <a:xfrm>
              <a:off x="5289920" y="4277280"/>
              <a:ext cx="94688" cy="866208"/>
            </a:xfrm>
            <a:custGeom>
              <a:avLst/>
              <a:gdLst/>
              <a:ahLst/>
              <a:cxnLst/>
              <a:rect l="l" t="t" r="r" b="b"/>
              <a:pathLst>
                <a:path w="2959" h="27069" extrusionOk="0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9"/>
            <p:cNvSpPr/>
            <p:nvPr/>
          </p:nvSpPr>
          <p:spPr>
            <a:xfrm>
              <a:off x="5702496" y="4721984"/>
              <a:ext cx="94688" cy="421504"/>
            </a:xfrm>
            <a:custGeom>
              <a:avLst/>
              <a:gdLst/>
              <a:ahLst/>
              <a:cxnLst/>
              <a:rect l="l" t="t" r="r" b="b"/>
              <a:pathLst>
                <a:path w="2959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9"/>
            <p:cNvSpPr/>
            <p:nvPr/>
          </p:nvSpPr>
          <p:spPr>
            <a:xfrm>
              <a:off x="5566752" y="4416608"/>
              <a:ext cx="94688" cy="726880"/>
            </a:xfrm>
            <a:custGeom>
              <a:avLst/>
              <a:gdLst/>
              <a:ahLst/>
              <a:cxnLst/>
              <a:rect l="l" t="t" r="r" b="b"/>
              <a:pathLst>
                <a:path w="2959" h="22715" extrusionOk="0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9"/>
            <p:cNvSpPr/>
            <p:nvPr/>
          </p:nvSpPr>
          <p:spPr>
            <a:xfrm>
              <a:off x="5979296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9"/>
            <p:cNvSpPr/>
            <p:nvPr/>
          </p:nvSpPr>
          <p:spPr>
            <a:xfrm>
              <a:off x="5843584" y="4813088"/>
              <a:ext cx="94688" cy="330400"/>
            </a:xfrm>
            <a:custGeom>
              <a:avLst/>
              <a:gdLst/>
              <a:ahLst/>
              <a:cxnLst/>
              <a:rect l="l" t="t" r="r" b="b"/>
              <a:pathLst>
                <a:path w="2959" h="10325" extrusionOk="0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9"/>
            <p:cNvSpPr/>
            <p:nvPr/>
          </p:nvSpPr>
          <p:spPr>
            <a:xfrm>
              <a:off x="6256128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9"/>
            <p:cNvSpPr/>
            <p:nvPr/>
          </p:nvSpPr>
          <p:spPr>
            <a:xfrm>
              <a:off x="6120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9"/>
            <p:cNvSpPr/>
            <p:nvPr/>
          </p:nvSpPr>
          <p:spPr>
            <a:xfrm>
              <a:off x="6534720" y="4505888"/>
              <a:ext cx="92896" cy="637600"/>
            </a:xfrm>
            <a:custGeom>
              <a:avLst/>
              <a:gdLst/>
              <a:ahLst/>
              <a:cxnLst/>
              <a:rect l="l" t="t" r="r" b="b"/>
              <a:pathLst>
                <a:path w="2903" h="19925" extrusionOk="0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9"/>
            <p:cNvSpPr/>
            <p:nvPr/>
          </p:nvSpPr>
          <p:spPr>
            <a:xfrm>
              <a:off x="6399008" y="4739840"/>
              <a:ext cx="92896" cy="403648"/>
            </a:xfrm>
            <a:custGeom>
              <a:avLst/>
              <a:gdLst/>
              <a:ahLst/>
              <a:cxnLst/>
              <a:rect l="l" t="t" r="r" b="b"/>
              <a:pathLst>
                <a:path w="2903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9"/>
            <p:cNvSpPr/>
            <p:nvPr/>
          </p:nvSpPr>
          <p:spPr>
            <a:xfrm>
              <a:off x="6811552" y="4807712"/>
              <a:ext cx="94688" cy="335776"/>
            </a:xfrm>
            <a:custGeom>
              <a:avLst/>
              <a:gdLst/>
              <a:ahLst/>
              <a:cxnLst/>
              <a:rect l="l" t="t" r="r" b="b"/>
              <a:pathLst>
                <a:path w="2959" h="10493" extrusionOk="0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9"/>
            <p:cNvSpPr/>
            <p:nvPr/>
          </p:nvSpPr>
          <p:spPr>
            <a:xfrm>
              <a:off x="6675808" y="4614848"/>
              <a:ext cx="94688" cy="528640"/>
            </a:xfrm>
            <a:custGeom>
              <a:avLst/>
              <a:gdLst/>
              <a:ahLst/>
              <a:cxnLst/>
              <a:rect l="l" t="t" r="r" b="b"/>
              <a:pathLst>
                <a:path w="2959" h="16520" extrusionOk="0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9"/>
            <p:cNvSpPr/>
            <p:nvPr/>
          </p:nvSpPr>
          <p:spPr>
            <a:xfrm>
              <a:off x="70883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9"/>
            <p:cNvSpPr/>
            <p:nvPr/>
          </p:nvSpPr>
          <p:spPr>
            <a:xfrm>
              <a:off x="6952640" y="4530912"/>
              <a:ext cx="94688" cy="612576"/>
            </a:xfrm>
            <a:custGeom>
              <a:avLst/>
              <a:gdLst/>
              <a:ahLst/>
              <a:cxnLst/>
              <a:rect l="l" t="t" r="r" b="b"/>
              <a:pathLst>
                <a:path w="2959" h="19143" extrusionOk="0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9"/>
            <p:cNvSpPr/>
            <p:nvPr/>
          </p:nvSpPr>
          <p:spPr>
            <a:xfrm>
              <a:off x="7365184" y="4739840"/>
              <a:ext cx="94688" cy="403648"/>
            </a:xfrm>
            <a:custGeom>
              <a:avLst/>
              <a:gdLst/>
              <a:ahLst/>
              <a:cxnLst/>
              <a:rect l="l" t="t" r="r" b="b"/>
              <a:pathLst>
                <a:path w="2959" h="12614" extrusionOk="0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9"/>
            <p:cNvSpPr/>
            <p:nvPr/>
          </p:nvSpPr>
          <p:spPr>
            <a:xfrm>
              <a:off x="7229472" y="4825568"/>
              <a:ext cx="94688" cy="317920"/>
            </a:xfrm>
            <a:custGeom>
              <a:avLst/>
              <a:gdLst/>
              <a:ahLst/>
              <a:cxnLst/>
              <a:rect l="l" t="t" r="r" b="b"/>
              <a:pathLst>
                <a:path w="2959" h="9935" extrusionOk="0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9"/>
            <p:cNvSpPr/>
            <p:nvPr/>
          </p:nvSpPr>
          <p:spPr>
            <a:xfrm>
              <a:off x="7643808" y="4632704"/>
              <a:ext cx="92896" cy="510784"/>
            </a:xfrm>
            <a:custGeom>
              <a:avLst/>
              <a:gdLst/>
              <a:ahLst/>
              <a:cxnLst/>
              <a:rect l="l" t="t" r="r" b="b"/>
              <a:pathLst>
                <a:path w="2903" h="15962" extrusionOk="0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9"/>
            <p:cNvSpPr/>
            <p:nvPr/>
          </p:nvSpPr>
          <p:spPr>
            <a:xfrm>
              <a:off x="7506272" y="4963104"/>
              <a:ext cx="94688" cy="180384"/>
            </a:xfrm>
            <a:custGeom>
              <a:avLst/>
              <a:gdLst/>
              <a:ahLst/>
              <a:cxnLst/>
              <a:rect l="l" t="t" r="r" b="b"/>
              <a:pathLst>
                <a:path w="2959" h="5637" extrusionOk="0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9"/>
            <p:cNvSpPr/>
            <p:nvPr/>
          </p:nvSpPr>
          <p:spPr>
            <a:xfrm>
              <a:off x="7920608" y="4909504"/>
              <a:ext cx="94688" cy="233984"/>
            </a:xfrm>
            <a:custGeom>
              <a:avLst/>
              <a:gdLst/>
              <a:ahLst/>
              <a:cxnLst/>
              <a:rect l="l" t="t" r="r" b="b"/>
              <a:pathLst>
                <a:path w="2959" h="7312" extrusionOk="0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9"/>
            <p:cNvSpPr/>
            <p:nvPr/>
          </p:nvSpPr>
          <p:spPr>
            <a:xfrm>
              <a:off x="77848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9"/>
            <p:cNvSpPr/>
            <p:nvPr/>
          </p:nvSpPr>
          <p:spPr>
            <a:xfrm>
              <a:off x="8197440" y="4571968"/>
              <a:ext cx="94688" cy="571520"/>
            </a:xfrm>
            <a:custGeom>
              <a:avLst/>
              <a:gdLst/>
              <a:ahLst/>
              <a:cxnLst/>
              <a:rect l="l" t="t" r="r" b="b"/>
              <a:pathLst>
                <a:path w="295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9"/>
            <p:cNvSpPr/>
            <p:nvPr/>
          </p:nvSpPr>
          <p:spPr>
            <a:xfrm>
              <a:off x="8061696" y="4777344"/>
              <a:ext cx="94688" cy="366144"/>
            </a:xfrm>
            <a:custGeom>
              <a:avLst/>
              <a:gdLst/>
              <a:ahLst/>
              <a:cxnLst/>
              <a:rect l="l" t="t" r="r" b="b"/>
              <a:pathLst>
                <a:path w="2959" h="11442" extrusionOk="0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9"/>
            <p:cNvSpPr/>
            <p:nvPr/>
          </p:nvSpPr>
          <p:spPr>
            <a:xfrm>
              <a:off x="8474272" y="4721984"/>
              <a:ext cx="94656" cy="421504"/>
            </a:xfrm>
            <a:custGeom>
              <a:avLst/>
              <a:gdLst/>
              <a:ahLst/>
              <a:cxnLst/>
              <a:rect l="l" t="t" r="r" b="b"/>
              <a:pathLst>
                <a:path w="2958" h="13172" extrusionOk="0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9"/>
            <p:cNvSpPr/>
            <p:nvPr/>
          </p:nvSpPr>
          <p:spPr>
            <a:xfrm>
              <a:off x="8338528" y="4488032"/>
              <a:ext cx="94688" cy="655456"/>
            </a:xfrm>
            <a:custGeom>
              <a:avLst/>
              <a:gdLst/>
              <a:ahLst/>
              <a:cxnLst/>
              <a:rect l="l" t="t" r="r" b="b"/>
              <a:pathLst>
                <a:path w="2959" h="20483" extrusionOk="0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9"/>
            <p:cNvSpPr/>
            <p:nvPr/>
          </p:nvSpPr>
          <p:spPr>
            <a:xfrm>
              <a:off x="8751072" y="4409440"/>
              <a:ext cx="94688" cy="734048"/>
            </a:xfrm>
            <a:custGeom>
              <a:avLst/>
              <a:gdLst/>
              <a:ahLst/>
              <a:cxnLst/>
              <a:rect l="l" t="t" r="r" b="b"/>
              <a:pathLst>
                <a:path w="2959" h="22939" extrusionOk="0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9"/>
            <p:cNvSpPr/>
            <p:nvPr/>
          </p:nvSpPr>
          <p:spPr>
            <a:xfrm>
              <a:off x="8615360" y="4295168"/>
              <a:ext cx="94688" cy="848320"/>
            </a:xfrm>
            <a:custGeom>
              <a:avLst/>
              <a:gdLst/>
              <a:ahLst/>
              <a:cxnLst/>
              <a:rect l="l" t="t" r="r" b="b"/>
              <a:pathLst>
                <a:path w="2959" h="26510" extrusionOk="0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9"/>
            <p:cNvSpPr/>
            <p:nvPr/>
          </p:nvSpPr>
          <p:spPr>
            <a:xfrm>
              <a:off x="9029696" y="4409440"/>
              <a:ext cx="92896" cy="734048"/>
            </a:xfrm>
            <a:custGeom>
              <a:avLst/>
              <a:gdLst/>
              <a:ahLst/>
              <a:cxnLst/>
              <a:rect l="l" t="t" r="r" b="b"/>
              <a:pathLst>
                <a:path w="2903" h="22939" extrusionOk="0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9"/>
            <p:cNvSpPr/>
            <p:nvPr/>
          </p:nvSpPr>
          <p:spPr>
            <a:xfrm>
              <a:off x="8893952" y="4180864"/>
              <a:ext cx="92896" cy="962624"/>
            </a:xfrm>
            <a:custGeom>
              <a:avLst/>
              <a:gdLst/>
              <a:ahLst/>
              <a:cxnLst/>
              <a:rect l="l" t="t" r="r" b="b"/>
              <a:pathLst>
                <a:path w="2903" h="30082" extrusionOk="0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5" name="Google Shape;655;p9"/>
          <p:cNvSpPr/>
          <p:nvPr/>
        </p:nvSpPr>
        <p:spPr>
          <a:xfrm>
            <a:off x="0" y="4772000"/>
            <a:ext cx="9144000" cy="1724075"/>
          </a:xfrm>
          <a:custGeom>
            <a:avLst/>
            <a:gdLst/>
            <a:ahLst/>
            <a:cxnLst/>
            <a:rect l="l" t="t" r="r" b="b"/>
            <a:pathLst>
              <a:path w="285750" h="40408" extrusionOk="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6" name="Google Shape;656;p9"/>
          <p:cNvSpPr txBox="1">
            <a:spLocks noGrp="1"/>
          </p:cNvSpPr>
          <p:nvPr>
            <p:ph type="title"/>
          </p:nvPr>
        </p:nvSpPr>
        <p:spPr>
          <a:xfrm>
            <a:off x="739675" y="535000"/>
            <a:ext cx="76860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657" name="Google Shape;657;p9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no graph">
  <p:cSld name="Title only no graph"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Google Shape;659;p10"/>
          <p:cNvSpPr/>
          <p:nvPr/>
        </p:nvSpPr>
        <p:spPr>
          <a:xfrm>
            <a:off x="-25" y="-15833"/>
            <a:ext cx="9144000" cy="10976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0" name="Google Shape;660;p10"/>
          <p:cNvSpPr txBox="1">
            <a:spLocks noGrp="1"/>
          </p:cNvSpPr>
          <p:nvPr>
            <p:ph type="title"/>
          </p:nvPr>
        </p:nvSpPr>
        <p:spPr>
          <a:xfrm>
            <a:off x="739675" y="-1"/>
            <a:ext cx="7686000" cy="955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661" name="Google Shape;661;p10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557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9144000" cy="6857984"/>
          </a:xfrm>
          <a:custGeom>
            <a:avLst/>
            <a:gdLst/>
            <a:ahLst/>
            <a:cxnLst/>
            <a:rect l="l" t="t" r="r" b="b"/>
            <a:pathLst>
              <a:path w="285750" h="160734" extrusionOk="0">
                <a:moveTo>
                  <a:pt x="17190" y="8595"/>
                </a:moveTo>
                <a:lnTo>
                  <a:pt x="17190" y="16799"/>
                </a:lnTo>
                <a:lnTo>
                  <a:pt x="8762" y="16799"/>
                </a:lnTo>
                <a:lnTo>
                  <a:pt x="8762" y="8595"/>
                </a:lnTo>
                <a:close/>
                <a:moveTo>
                  <a:pt x="25840" y="8595"/>
                </a:moveTo>
                <a:lnTo>
                  <a:pt x="25840" y="16799"/>
                </a:lnTo>
                <a:lnTo>
                  <a:pt x="17413" y="16799"/>
                </a:lnTo>
                <a:lnTo>
                  <a:pt x="17413" y="8595"/>
                </a:lnTo>
                <a:close/>
                <a:moveTo>
                  <a:pt x="34547" y="8595"/>
                </a:moveTo>
                <a:lnTo>
                  <a:pt x="34547" y="16799"/>
                </a:lnTo>
                <a:lnTo>
                  <a:pt x="26064" y="16799"/>
                </a:lnTo>
                <a:lnTo>
                  <a:pt x="26064" y="8595"/>
                </a:lnTo>
                <a:close/>
                <a:moveTo>
                  <a:pt x="43197" y="8595"/>
                </a:moveTo>
                <a:lnTo>
                  <a:pt x="43197" y="16799"/>
                </a:lnTo>
                <a:lnTo>
                  <a:pt x="34770" y="16799"/>
                </a:lnTo>
                <a:lnTo>
                  <a:pt x="34770" y="8595"/>
                </a:lnTo>
                <a:close/>
                <a:moveTo>
                  <a:pt x="51848" y="8595"/>
                </a:moveTo>
                <a:lnTo>
                  <a:pt x="51848" y="16799"/>
                </a:lnTo>
                <a:lnTo>
                  <a:pt x="43421" y="16799"/>
                </a:lnTo>
                <a:lnTo>
                  <a:pt x="43421" y="8595"/>
                </a:lnTo>
                <a:close/>
                <a:moveTo>
                  <a:pt x="60499" y="8595"/>
                </a:moveTo>
                <a:lnTo>
                  <a:pt x="60499" y="16799"/>
                </a:lnTo>
                <a:lnTo>
                  <a:pt x="52071" y="16799"/>
                </a:lnTo>
                <a:lnTo>
                  <a:pt x="52071" y="8595"/>
                </a:lnTo>
                <a:close/>
                <a:moveTo>
                  <a:pt x="69149" y="8595"/>
                </a:moveTo>
                <a:lnTo>
                  <a:pt x="69149" y="16799"/>
                </a:lnTo>
                <a:lnTo>
                  <a:pt x="60722" y="16799"/>
                </a:lnTo>
                <a:lnTo>
                  <a:pt x="60722" y="8595"/>
                </a:lnTo>
                <a:close/>
                <a:moveTo>
                  <a:pt x="77800" y="8595"/>
                </a:moveTo>
                <a:lnTo>
                  <a:pt x="77800" y="16799"/>
                </a:lnTo>
                <a:lnTo>
                  <a:pt x="69373" y="16799"/>
                </a:lnTo>
                <a:lnTo>
                  <a:pt x="69373" y="8595"/>
                </a:lnTo>
                <a:close/>
                <a:moveTo>
                  <a:pt x="86506" y="8595"/>
                </a:moveTo>
                <a:lnTo>
                  <a:pt x="86506" y="16799"/>
                </a:lnTo>
                <a:lnTo>
                  <a:pt x="78023" y="16799"/>
                </a:lnTo>
                <a:lnTo>
                  <a:pt x="78023" y="8595"/>
                </a:lnTo>
                <a:close/>
                <a:moveTo>
                  <a:pt x="95157" y="8595"/>
                </a:moveTo>
                <a:lnTo>
                  <a:pt x="95157" y="16799"/>
                </a:lnTo>
                <a:lnTo>
                  <a:pt x="86730" y="16799"/>
                </a:lnTo>
                <a:lnTo>
                  <a:pt x="86730" y="8595"/>
                </a:lnTo>
                <a:close/>
                <a:moveTo>
                  <a:pt x="103808" y="8595"/>
                </a:moveTo>
                <a:lnTo>
                  <a:pt x="103808" y="16799"/>
                </a:lnTo>
                <a:lnTo>
                  <a:pt x="95380" y="16799"/>
                </a:lnTo>
                <a:lnTo>
                  <a:pt x="95380" y="8595"/>
                </a:lnTo>
                <a:close/>
                <a:moveTo>
                  <a:pt x="112458" y="8595"/>
                </a:moveTo>
                <a:lnTo>
                  <a:pt x="112458" y="16799"/>
                </a:lnTo>
                <a:lnTo>
                  <a:pt x="104031" y="16799"/>
                </a:lnTo>
                <a:lnTo>
                  <a:pt x="104031" y="8595"/>
                </a:lnTo>
                <a:close/>
                <a:moveTo>
                  <a:pt x="121109" y="8595"/>
                </a:moveTo>
                <a:lnTo>
                  <a:pt x="121109" y="16799"/>
                </a:lnTo>
                <a:lnTo>
                  <a:pt x="112681" y="16799"/>
                </a:lnTo>
                <a:lnTo>
                  <a:pt x="112681" y="8595"/>
                </a:lnTo>
                <a:close/>
                <a:moveTo>
                  <a:pt x="129760" y="8595"/>
                </a:moveTo>
                <a:lnTo>
                  <a:pt x="129760" y="16799"/>
                </a:lnTo>
                <a:lnTo>
                  <a:pt x="121332" y="16799"/>
                </a:lnTo>
                <a:lnTo>
                  <a:pt x="121332" y="8595"/>
                </a:lnTo>
                <a:close/>
                <a:moveTo>
                  <a:pt x="138410" y="8595"/>
                </a:moveTo>
                <a:lnTo>
                  <a:pt x="138410" y="16799"/>
                </a:lnTo>
                <a:lnTo>
                  <a:pt x="129983" y="16799"/>
                </a:lnTo>
                <a:lnTo>
                  <a:pt x="129983" y="8595"/>
                </a:lnTo>
                <a:close/>
                <a:moveTo>
                  <a:pt x="147117" y="8595"/>
                </a:moveTo>
                <a:lnTo>
                  <a:pt x="147117" y="16799"/>
                </a:lnTo>
                <a:lnTo>
                  <a:pt x="138633" y="16799"/>
                </a:lnTo>
                <a:lnTo>
                  <a:pt x="138633" y="8595"/>
                </a:lnTo>
                <a:close/>
                <a:moveTo>
                  <a:pt x="155767" y="8595"/>
                </a:moveTo>
                <a:lnTo>
                  <a:pt x="155767" y="16799"/>
                </a:lnTo>
                <a:lnTo>
                  <a:pt x="147340" y="16799"/>
                </a:lnTo>
                <a:lnTo>
                  <a:pt x="147340" y="8595"/>
                </a:lnTo>
                <a:close/>
                <a:moveTo>
                  <a:pt x="164418" y="8595"/>
                </a:moveTo>
                <a:lnTo>
                  <a:pt x="164418" y="16799"/>
                </a:lnTo>
                <a:lnTo>
                  <a:pt x="155990" y="16799"/>
                </a:lnTo>
                <a:lnTo>
                  <a:pt x="155990" y="8595"/>
                </a:lnTo>
                <a:close/>
                <a:moveTo>
                  <a:pt x="173069" y="8595"/>
                </a:moveTo>
                <a:lnTo>
                  <a:pt x="173069" y="16799"/>
                </a:lnTo>
                <a:lnTo>
                  <a:pt x="164641" y="16799"/>
                </a:lnTo>
                <a:lnTo>
                  <a:pt x="164641" y="8595"/>
                </a:lnTo>
                <a:close/>
                <a:moveTo>
                  <a:pt x="181719" y="8595"/>
                </a:moveTo>
                <a:lnTo>
                  <a:pt x="181719" y="16799"/>
                </a:lnTo>
                <a:lnTo>
                  <a:pt x="173292" y="16799"/>
                </a:lnTo>
                <a:lnTo>
                  <a:pt x="173292" y="8595"/>
                </a:lnTo>
                <a:close/>
                <a:moveTo>
                  <a:pt x="190370" y="8595"/>
                </a:moveTo>
                <a:lnTo>
                  <a:pt x="190370" y="16799"/>
                </a:lnTo>
                <a:lnTo>
                  <a:pt x="181942" y="16799"/>
                </a:lnTo>
                <a:lnTo>
                  <a:pt x="181942" y="8595"/>
                </a:lnTo>
                <a:close/>
                <a:moveTo>
                  <a:pt x="199020" y="8595"/>
                </a:moveTo>
                <a:lnTo>
                  <a:pt x="199020" y="16799"/>
                </a:lnTo>
                <a:lnTo>
                  <a:pt x="190593" y="16799"/>
                </a:lnTo>
                <a:lnTo>
                  <a:pt x="190593" y="8595"/>
                </a:lnTo>
                <a:close/>
                <a:moveTo>
                  <a:pt x="207727" y="8595"/>
                </a:moveTo>
                <a:lnTo>
                  <a:pt x="207727" y="16799"/>
                </a:lnTo>
                <a:lnTo>
                  <a:pt x="199244" y="16799"/>
                </a:lnTo>
                <a:lnTo>
                  <a:pt x="199244" y="8595"/>
                </a:lnTo>
                <a:close/>
                <a:moveTo>
                  <a:pt x="216377" y="8595"/>
                </a:moveTo>
                <a:lnTo>
                  <a:pt x="216377" y="16799"/>
                </a:lnTo>
                <a:lnTo>
                  <a:pt x="207950" y="16799"/>
                </a:lnTo>
                <a:lnTo>
                  <a:pt x="207950" y="8595"/>
                </a:lnTo>
                <a:close/>
                <a:moveTo>
                  <a:pt x="225028" y="8595"/>
                </a:moveTo>
                <a:lnTo>
                  <a:pt x="225028" y="16799"/>
                </a:lnTo>
                <a:lnTo>
                  <a:pt x="216601" y="16799"/>
                </a:lnTo>
                <a:lnTo>
                  <a:pt x="216601" y="8595"/>
                </a:lnTo>
                <a:close/>
                <a:moveTo>
                  <a:pt x="233679" y="8595"/>
                </a:moveTo>
                <a:lnTo>
                  <a:pt x="233679" y="16799"/>
                </a:lnTo>
                <a:lnTo>
                  <a:pt x="225251" y="16799"/>
                </a:lnTo>
                <a:lnTo>
                  <a:pt x="225251" y="8595"/>
                </a:lnTo>
                <a:close/>
                <a:moveTo>
                  <a:pt x="242329" y="8595"/>
                </a:moveTo>
                <a:lnTo>
                  <a:pt x="242329" y="16799"/>
                </a:lnTo>
                <a:lnTo>
                  <a:pt x="233902" y="16799"/>
                </a:lnTo>
                <a:lnTo>
                  <a:pt x="233902" y="8595"/>
                </a:lnTo>
                <a:close/>
                <a:moveTo>
                  <a:pt x="250980" y="8595"/>
                </a:moveTo>
                <a:lnTo>
                  <a:pt x="250980" y="16799"/>
                </a:lnTo>
                <a:lnTo>
                  <a:pt x="242553" y="16799"/>
                </a:lnTo>
                <a:lnTo>
                  <a:pt x="242553" y="8595"/>
                </a:lnTo>
                <a:close/>
                <a:moveTo>
                  <a:pt x="259686" y="8595"/>
                </a:moveTo>
                <a:lnTo>
                  <a:pt x="259686" y="16799"/>
                </a:lnTo>
                <a:lnTo>
                  <a:pt x="251203" y="16799"/>
                </a:lnTo>
                <a:lnTo>
                  <a:pt x="251203" y="8595"/>
                </a:lnTo>
                <a:close/>
                <a:moveTo>
                  <a:pt x="268337" y="8595"/>
                </a:moveTo>
                <a:lnTo>
                  <a:pt x="268337" y="16799"/>
                </a:lnTo>
                <a:lnTo>
                  <a:pt x="259910" y="16799"/>
                </a:lnTo>
                <a:lnTo>
                  <a:pt x="259910" y="8595"/>
                </a:lnTo>
                <a:close/>
                <a:moveTo>
                  <a:pt x="276988" y="8595"/>
                </a:moveTo>
                <a:lnTo>
                  <a:pt x="276988" y="16799"/>
                </a:lnTo>
                <a:lnTo>
                  <a:pt x="268560" y="16799"/>
                </a:lnTo>
                <a:lnTo>
                  <a:pt x="268560" y="8595"/>
                </a:lnTo>
                <a:close/>
                <a:moveTo>
                  <a:pt x="17190" y="17022"/>
                </a:moveTo>
                <a:lnTo>
                  <a:pt x="17190" y="25282"/>
                </a:lnTo>
                <a:lnTo>
                  <a:pt x="8762" y="25282"/>
                </a:lnTo>
                <a:lnTo>
                  <a:pt x="8762" y="17022"/>
                </a:lnTo>
                <a:close/>
                <a:moveTo>
                  <a:pt x="25840" y="17022"/>
                </a:moveTo>
                <a:lnTo>
                  <a:pt x="25840" y="25282"/>
                </a:lnTo>
                <a:lnTo>
                  <a:pt x="17413" y="25282"/>
                </a:lnTo>
                <a:lnTo>
                  <a:pt x="17413" y="17022"/>
                </a:lnTo>
                <a:close/>
                <a:moveTo>
                  <a:pt x="34547" y="17022"/>
                </a:moveTo>
                <a:lnTo>
                  <a:pt x="34547" y="25282"/>
                </a:lnTo>
                <a:lnTo>
                  <a:pt x="26064" y="25282"/>
                </a:lnTo>
                <a:lnTo>
                  <a:pt x="26064" y="17022"/>
                </a:lnTo>
                <a:close/>
                <a:moveTo>
                  <a:pt x="43197" y="17022"/>
                </a:moveTo>
                <a:lnTo>
                  <a:pt x="43197" y="25282"/>
                </a:lnTo>
                <a:lnTo>
                  <a:pt x="34770" y="25282"/>
                </a:lnTo>
                <a:lnTo>
                  <a:pt x="34770" y="17022"/>
                </a:lnTo>
                <a:close/>
                <a:moveTo>
                  <a:pt x="51848" y="17022"/>
                </a:moveTo>
                <a:lnTo>
                  <a:pt x="51848" y="25282"/>
                </a:lnTo>
                <a:lnTo>
                  <a:pt x="43421" y="25282"/>
                </a:lnTo>
                <a:lnTo>
                  <a:pt x="43421" y="17022"/>
                </a:lnTo>
                <a:close/>
                <a:moveTo>
                  <a:pt x="60499" y="17022"/>
                </a:moveTo>
                <a:lnTo>
                  <a:pt x="60499" y="25282"/>
                </a:lnTo>
                <a:lnTo>
                  <a:pt x="52071" y="25282"/>
                </a:lnTo>
                <a:lnTo>
                  <a:pt x="52071" y="17022"/>
                </a:lnTo>
                <a:close/>
                <a:moveTo>
                  <a:pt x="69149" y="17022"/>
                </a:moveTo>
                <a:lnTo>
                  <a:pt x="69149" y="25282"/>
                </a:lnTo>
                <a:lnTo>
                  <a:pt x="60722" y="25282"/>
                </a:lnTo>
                <a:lnTo>
                  <a:pt x="60722" y="17022"/>
                </a:lnTo>
                <a:close/>
                <a:moveTo>
                  <a:pt x="77800" y="17022"/>
                </a:moveTo>
                <a:lnTo>
                  <a:pt x="77800" y="25282"/>
                </a:lnTo>
                <a:lnTo>
                  <a:pt x="69373" y="25282"/>
                </a:lnTo>
                <a:lnTo>
                  <a:pt x="69373" y="17022"/>
                </a:lnTo>
                <a:close/>
                <a:moveTo>
                  <a:pt x="86506" y="17022"/>
                </a:moveTo>
                <a:lnTo>
                  <a:pt x="86506" y="25282"/>
                </a:lnTo>
                <a:lnTo>
                  <a:pt x="78023" y="25282"/>
                </a:lnTo>
                <a:lnTo>
                  <a:pt x="78023" y="17022"/>
                </a:lnTo>
                <a:close/>
                <a:moveTo>
                  <a:pt x="95157" y="17022"/>
                </a:moveTo>
                <a:lnTo>
                  <a:pt x="95157" y="25282"/>
                </a:lnTo>
                <a:lnTo>
                  <a:pt x="86730" y="25282"/>
                </a:lnTo>
                <a:lnTo>
                  <a:pt x="86730" y="17022"/>
                </a:lnTo>
                <a:close/>
                <a:moveTo>
                  <a:pt x="103808" y="17022"/>
                </a:moveTo>
                <a:lnTo>
                  <a:pt x="103808" y="25282"/>
                </a:lnTo>
                <a:lnTo>
                  <a:pt x="95380" y="25282"/>
                </a:lnTo>
                <a:lnTo>
                  <a:pt x="95380" y="17022"/>
                </a:lnTo>
                <a:close/>
                <a:moveTo>
                  <a:pt x="112458" y="17022"/>
                </a:moveTo>
                <a:lnTo>
                  <a:pt x="112458" y="25282"/>
                </a:lnTo>
                <a:lnTo>
                  <a:pt x="104031" y="25282"/>
                </a:lnTo>
                <a:lnTo>
                  <a:pt x="104031" y="17022"/>
                </a:lnTo>
                <a:close/>
                <a:moveTo>
                  <a:pt x="121109" y="17022"/>
                </a:moveTo>
                <a:lnTo>
                  <a:pt x="121109" y="25282"/>
                </a:lnTo>
                <a:lnTo>
                  <a:pt x="112681" y="25282"/>
                </a:lnTo>
                <a:lnTo>
                  <a:pt x="112681" y="17022"/>
                </a:lnTo>
                <a:close/>
                <a:moveTo>
                  <a:pt x="129760" y="17022"/>
                </a:moveTo>
                <a:lnTo>
                  <a:pt x="129760" y="25282"/>
                </a:lnTo>
                <a:lnTo>
                  <a:pt x="121332" y="25282"/>
                </a:lnTo>
                <a:lnTo>
                  <a:pt x="121332" y="17022"/>
                </a:lnTo>
                <a:close/>
                <a:moveTo>
                  <a:pt x="138410" y="17022"/>
                </a:moveTo>
                <a:lnTo>
                  <a:pt x="138410" y="25282"/>
                </a:lnTo>
                <a:lnTo>
                  <a:pt x="129983" y="25282"/>
                </a:lnTo>
                <a:lnTo>
                  <a:pt x="129983" y="17022"/>
                </a:lnTo>
                <a:close/>
                <a:moveTo>
                  <a:pt x="147117" y="17022"/>
                </a:moveTo>
                <a:lnTo>
                  <a:pt x="147117" y="25282"/>
                </a:lnTo>
                <a:lnTo>
                  <a:pt x="138633" y="25282"/>
                </a:lnTo>
                <a:lnTo>
                  <a:pt x="138633" y="17022"/>
                </a:lnTo>
                <a:close/>
                <a:moveTo>
                  <a:pt x="155767" y="17022"/>
                </a:moveTo>
                <a:lnTo>
                  <a:pt x="155767" y="25282"/>
                </a:lnTo>
                <a:lnTo>
                  <a:pt x="147340" y="25282"/>
                </a:lnTo>
                <a:lnTo>
                  <a:pt x="147340" y="17022"/>
                </a:lnTo>
                <a:close/>
                <a:moveTo>
                  <a:pt x="164418" y="17022"/>
                </a:moveTo>
                <a:lnTo>
                  <a:pt x="164418" y="25282"/>
                </a:lnTo>
                <a:lnTo>
                  <a:pt x="155990" y="25282"/>
                </a:lnTo>
                <a:lnTo>
                  <a:pt x="155990" y="17022"/>
                </a:lnTo>
                <a:close/>
                <a:moveTo>
                  <a:pt x="173069" y="17022"/>
                </a:moveTo>
                <a:lnTo>
                  <a:pt x="173069" y="25282"/>
                </a:lnTo>
                <a:lnTo>
                  <a:pt x="164641" y="25282"/>
                </a:lnTo>
                <a:lnTo>
                  <a:pt x="164641" y="17022"/>
                </a:lnTo>
                <a:close/>
                <a:moveTo>
                  <a:pt x="181719" y="17022"/>
                </a:moveTo>
                <a:lnTo>
                  <a:pt x="181719" y="25282"/>
                </a:lnTo>
                <a:lnTo>
                  <a:pt x="173292" y="25282"/>
                </a:lnTo>
                <a:lnTo>
                  <a:pt x="173292" y="17022"/>
                </a:lnTo>
                <a:close/>
                <a:moveTo>
                  <a:pt x="190370" y="17022"/>
                </a:moveTo>
                <a:lnTo>
                  <a:pt x="190370" y="25282"/>
                </a:lnTo>
                <a:lnTo>
                  <a:pt x="181942" y="25282"/>
                </a:lnTo>
                <a:lnTo>
                  <a:pt x="181942" y="17022"/>
                </a:lnTo>
                <a:close/>
                <a:moveTo>
                  <a:pt x="199020" y="17022"/>
                </a:moveTo>
                <a:lnTo>
                  <a:pt x="199020" y="25282"/>
                </a:lnTo>
                <a:lnTo>
                  <a:pt x="190593" y="25282"/>
                </a:lnTo>
                <a:lnTo>
                  <a:pt x="190593" y="17022"/>
                </a:lnTo>
                <a:close/>
                <a:moveTo>
                  <a:pt x="207727" y="17022"/>
                </a:moveTo>
                <a:lnTo>
                  <a:pt x="207727" y="25282"/>
                </a:lnTo>
                <a:lnTo>
                  <a:pt x="199244" y="25282"/>
                </a:lnTo>
                <a:lnTo>
                  <a:pt x="199244" y="17022"/>
                </a:lnTo>
                <a:close/>
                <a:moveTo>
                  <a:pt x="216377" y="17022"/>
                </a:moveTo>
                <a:lnTo>
                  <a:pt x="216377" y="25282"/>
                </a:lnTo>
                <a:lnTo>
                  <a:pt x="207950" y="25282"/>
                </a:lnTo>
                <a:lnTo>
                  <a:pt x="207950" y="17022"/>
                </a:lnTo>
                <a:close/>
                <a:moveTo>
                  <a:pt x="225028" y="17022"/>
                </a:moveTo>
                <a:lnTo>
                  <a:pt x="225028" y="25282"/>
                </a:lnTo>
                <a:lnTo>
                  <a:pt x="216601" y="25282"/>
                </a:lnTo>
                <a:lnTo>
                  <a:pt x="216601" y="17022"/>
                </a:lnTo>
                <a:close/>
                <a:moveTo>
                  <a:pt x="233679" y="17022"/>
                </a:moveTo>
                <a:lnTo>
                  <a:pt x="233679" y="25282"/>
                </a:lnTo>
                <a:lnTo>
                  <a:pt x="225251" y="25282"/>
                </a:lnTo>
                <a:lnTo>
                  <a:pt x="225251" y="17022"/>
                </a:lnTo>
                <a:close/>
                <a:moveTo>
                  <a:pt x="242329" y="17022"/>
                </a:moveTo>
                <a:lnTo>
                  <a:pt x="242329" y="25282"/>
                </a:lnTo>
                <a:lnTo>
                  <a:pt x="233902" y="25282"/>
                </a:lnTo>
                <a:lnTo>
                  <a:pt x="233902" y="17022"/>
                </a:lnTo>
                <a:close/>
                <a:moveTo>
                  <a:pt x="250980" y="17022"/>
                </a:moveTo>
                <a:lnTo>
                  <a:pt x="250980" y="25282"/>
                </a:lnTo>
                <a:lnTo>
                  <a:pt x="242553" y="25282"/>
                </a:lnTo>
                <a:lnTo>
                  <a:pt x="242553" y="17022"/>
                </a:lnTo>
                <a:close/>
                <a:moveTo>
                  <a:pt x="259686" y="17022"/>
                </a:moveTo>
                <a:lnTo>
                  <a:pt x="259686" y="25282"/>
                </a:lnTo>
                <a:lnTo>
                  <a:pt x="251203" y="25282"/>
                </a:lnTo>
                <a:lnTo>
                  <a:pt x="251203" y="17022"/>
                </a:lnTo>
                <a:close/>
                <a:moveTo>
                  <a:pt x="268337" y="17022"/>
                </a:moveTo>
                <a:lnTo>
                  <a:pt x="268337" y="25282"/>
                </a:lnTo>
                <a:lnTo>
                  <a:pt x="259910" y="25282"/>
                </a:lnTo>
                <a:lnTo>
                  <a:pt x="259910" y="17022"/>
                </a:lnTo>
                <a:close/>
                <a:moveTo>
                  <a:pt x="276988" y="17022"/>
                </a:moveTo>
                <a:lnTo>
                  <a:pt x="276988" y="25282"/>
                </a:lnTo>
                <a:lnTo>
                  <a:pt x="268560" y="25282"/>
                </a:lnTo>
                <a:lnTo>
                  <a:pt x="268560" y="17022"/>
                </a:lnTo>
                <a:close/>
                <a:moveTo>
                  <a:pt x="17190" y="25505"/>
                </a:moveTo>
                <a:lnTo>
                  <a:pt x="17190" y="33709"/>
                </a:lnTo>
                <a:lnTo>
                  <a:pt x="8762" y="33709"/>
                </a:lnTo>
                <a:lnTo>
                  <a:pt x="8762" y="25505"/>
                </a:lnTo>
                <a:close/>
                <a:moveTo>
                  <a:pt x="25840" y="25505"/>
                </a:moveTo>
                <a:lnTo>
                  <a:pt x="25840" y="33709"/>
                </a:lnTo>
                <a:lnTo>
                  <a:pt x="17413" y="33709"/>
                </a:lnTo>
                <a:lnTo>
                  <a:pt x="17413" y="25505"/>
                </a:lnTo>
                <a:close/>
                <a:moveTo>
                  <a:pt x="34547" y="25505"/>
                </a:moveTo>
                <a:lnTo>
                  <a:pt x="34547" y="33709"/>
                </a:lnTo>
                <a:lnTo>
                  <a:pt x="26064" y="33709"/>
                </a:lnTo>
                <a:lnTo>
                  <a:pt x="26064" y="25505"/>
                </a:lnTo>
                <a:close/>
                <a:moveTo>
                  <a:pt x="43197" y="25505"/>
                </a:moveTo>
                <a:lnTo>
                  <a:pt x="43197" y="33709"/>
                </a:lnTo>
                <a:lnTo>
                  <a:pt x="34770" y="33709"/>
                </a:lnTo>
                <a:lnTo>
                  <a:pt x="34770" y="25505"/>
                </a:lnTo>
                <a:close/>
                <a:moveTo>
                  <a:pt x="51848" y="25505"/>
                </a:moveTo>
                <a:lnTo>
                  <a:pt x="51848" y="33709"/>
                </a:lnTo>
                <a:lnTo>
                  <a:pt x="43421" y="33709"/>
                </a:lnTo>
                <a:lnTo>
                  <a:pt x="43421" y="25505"/>
                </a:lnTo>
                <a:close/>
                <a:moveTo>
                  <a:pt x="60499" y="25505"/>
                </a:moveTo>
                <a:lnTo>
                  <a:pt x="60499" y="33709"/>
                </a:lnTo>
                <a:lnTo>
                  <a:pt x="52071" y="33709"/>
                </a:lnTo>
                <a:lnTo>
                  <a:pt x="52071" y="25505"/>
                </a:lnTo>
                <a:close/>
                <a:moveTo>
                  <a:pt x="69149" y="25505"/>
                </a:moveTo>
                <a:lnTo>
                  <a:pt x="69149" y="33709"/>
                </a:lnTo>
                <a:lnTo>
                  <a:pt x="60722" y="33709"/>
                </a:lnTo>
                <a:lnTo>
                  <a:pt x="60722" y="25505"/>
                </a:lnTo>
                <a:close/>
                <a:moveTo>
                  <a:pt x="77800" y="25505"/>
                </a:moveTo>
                <a:lnTo>
                  <a:pt x="77800" y="33709"/>
                </a:lnTo>
                <a:lnTo>
                  <a:pt x="69373" y="33709"/>
                </a:lnTo>
                <a:lnTo>
                  <a:pt x="69373" y="25505"/>
                </a:lnTo>
                <a:close/>
                <a:moveTo>
                  <a:pt x="86506" y="25505"/>
                </a:moveTo>
                <a:lnTo>
                  <a:pt x="86506" y="33709"/>
                </a:lnTo>
                <a:lnTo>
                  <a:pt x="78023" y="33709"/>
                </a:lnTo>
                <a:lnTo>
                  <a:pt x="78023" y="25505"/>
                </a:lnTo>
                <a:close/>
                <a:moveTo>
                  <a:pt x="95157" y="25505"/>
                </a:moveTo>
                <a:lnTo>
                  <a:pt x="95157" y="33709"/>
                </a:lnTo>
                <a:lnTo>
                  <a:pt x="86730" y="33709"/>
                </a:lnTo>
                <a:lnTo>
                  <a:pt x="86730" y="25505"/>
                </a:lnTo>
                <a:close/>
                <a:moveTo>
                  <a:pt x="103808" y="25505"/>
                </a:moveTo>
                <a:lnTo>
                  <a:pt x="103808" y="33709"/>
                </a:lnTo>
                <a:lnTo>
                  <a:pt x="95380" y="33709"/>
                </a:lnTo>
                <a:lnTo>
                  <a:pt x="95380" y="25505"/>
                </a:lnTo>
                <a:close/>
                <a:moveTo>
                  <a:pt x="112458" y="25505"/>
                </a:moveTo>
                <a:lnTo>
                  <a:pt x="112458" y="33709"/>
                </a:lnTo>
                <a:lnTo>
                  <a:pt x="104031" y="33709"/>
                </a:lnTo>
                <a:lnTo>
                  <a:pt x="104031" y="25505"/>
                </a:lnTo>
                <a:close/>
                <a:moveTo>
                  <a:pt x="121109" y="25505"/>
                </a:moveTo>
                <a:lnTo>
                  <a:pt x="121109" y="33709"/>
                </a:lnTo>
                <a:lnTo>
                  <a:pt x="112681" y="33709"/>
                </a:lnTo>
                <a:lnTo>
                  <a:pt x="112681" y="25505"/>
                </a:lnTo>
                <a:close/>
                <a:moveTo>
                  <a:pt x="129760" y="25505"/>
                </a:moveTo>
                <a:lnTo>
                  <a:pt x="129760" y="33709"/>
                </a:lnTo>
                <a:lnTo>
                  <a:pt x="121332" y="33709"/>
                </a:lnTo>
                <a:lnTo>
                  <a:pt x="121332" y="25505"/>
                </a:lnTo>
                <a:close/>
                <a:moveTo>
                  <a:pt x="138410" y="25505"/>
                </a:moveTo>
                <a:lnTo>
                  <a:pt x="138410" y="33709"/>
                </a:lnTo>
                <a:lnTo>
                  <a:pt x="129983" y="33709"/>
                </a:lnTo>
                <a:lnTo>
                  <a:pt x="129983" y="25505"/>
                </a:lnTo>
                <a:close/>
                <a:moveTo>
                  <a:pt x="147117" y="25505"/>
                </a:moveTo>
                <a:lnTo>
                  <a:pt x="147117" y="33709"/>
                </a:lnTo>
                <a:lnTo>
                  <a:pt x="138633" y="33709"/>
                </a:lnTo>
                <a:lnTo>
                  <a:pt x="138633" y="25505"/>
                </a:lnTo>
                <a:close/>
                <a:moveTo>
                  <a:pt x="155767" y="25505"/>
                </a:moveTo>
                <a:lnTo>
                  <a:pt x="155767" y="33709"/>
                </a:lnTo>
                <a:lnTo>
                  <a:pt x="147340" y="33709"/>
                </a:lnTo>
                <a:lnTo>
                  <a:pt x="147340" y="25505"/>
                </a:lnTo>
                <a:close/>
                <a:moveTo>
                  <a:pt x="164418" y="25505"/>
                </a:moveTo>
                <a:lnTo>
                  <a:pt x="164418" y="33709"/>
                </a:lnTo>
                <a:lnTo>
                  <a:pt x="155990" y="33709"/>
                </a:lnTo>
                <a:lnTo>
                  <a:pt x="155990" y="25505"/>
                </a:lnTo>
                <a:close/>
                <a:moveTo>
                  <a:pt x="173069" y="25505"/>
                </a:moveTo>
                <a:lnTo>
                  <a:pt x="173069" y="33709"/>
                </a:lnTo>
                <a:lnTo>
                  <a:pt x="164641" y="33709"/>
                </a:lnTo>
                <a:lnTo>
                  <a:pt x="164641" y="25505"/>
                </a:lnTo>
                <a:close/>
                <a:moveTo>
                  <a:pt x="181719" y="25505"/>
                </a:moveTo>
                <a:lnTo>
                  <a:pt x="181719" y="33709"/>
                </a:lnTo>
                <a:lnTo>
                  <a:pt x="173292" y="33709"/>
                </a:lnTo>
                <a:lnTo>
                  <a:pt x="173292" y="25505"/>
                </a:lnTo>
                <a:close/>
                <a:moveTo>
                  <a:pt x="190370" y="25505"/>
                </a:moveTo>
                <a:lnTo>
                  <a:pt x="190370" y="33709"/>
                </a:lnTo>
                <a:lnTo>
                  <a:pt x="181942" y="33709"/>
                </a:lnTo>
                <a:lnTo>
                  <a:pt x="181942" y="25505"/>
                </a:lnTo>
                <a:close/>
                <a:moveTo>
                  <a:pt x="199020" y="25505"/>
                </a:moveTo>
                <a:lnTo>
                  <a:pt x="199020" y="33709"/>
                </a:lnTo>
                <a:lnTo>
                  <a:pt x="190593" y="33709"/>
                </a:lnTo>
                <a:lnTo>
                  <a:pt x="190593" y="25505"/>
                </a:lnTo>
                <a:close/>
                <a:moveTo>
                  <a:pt x="207727" y="25505"/>
                </a:moveTo>
                <a:lnTo>
                  <a:pt x="207727" y="33709"/>
                </a:lnTo>
                <a:lnTo>
                  <a:pt x="199244" y="33709"/>
                </a:lnTo>
                <a:lnTo>
                  <a:pt x="199244" y="25505"/>
                </a:lnTo>
                <a:close/>
                <a:moveTo>
                  <a:pt x="216377" y="25505"/>
                </a:moveTo>
                <a:lnTo>
                  <a:pt x="216377" y="33709"/>
                </a:lnTo>
                <a:lnTo>
                  <a:pt x="207950" y="33709"/>
                </a:lnTo>
                <a:lnTo>
                  <a:pt x="207950" y="25505"/>
                </a:lnTo>
                <a:close/>
                <a:moveTo>
                  <a:pt x="225028" y="25505"/>
                </a:moveTo>
                <a:lnTo>
                  <a:pt x="225028" y="33709"/>
                </a:lnTo>
                <a:lnTo>
                  <a:pt x="216601" y="33709"/>
                </a:lnTo>
                <a:lnTo>
                  <a:pt x="216601" y="25505"/>
                </a:lnTo>
                <a:close/>
                <a:moveTo>
                  <a:pt x="233679" y="25505"/>
                </a:moveTo>
                <a:lnTo>
                  <a:pt x="233679" y="33709"/>
                </a:lnTo>
                <a:lnTo>
                  <a:pt x="225251" y="33709"/>
                </a:lnTo>
                <a:lnTo>
                  <a:pt x="225251" y="25505"/>
                </a:lnTo>
                <a:close/>
                <a:moveTo>
                  <a:pt x="242329" y="25505"/>
                </a:moveTo>
                <a:lnTo>
                  <a:pt x="242329" y="33709"/>
                </a:lnTo>
                <a:lnTo>
                  <a:pt x="233902" y="33709"/>
                </a:lnTo>
                <a:lnTo>
                  <a:pt x="233902" y="25505"/>
                </a:lnTo>
                <a:close/>
                <a:moveTo>
                  <a:pt x="250980" y="25505"/>
                </a:moveTo>
                <a:lnTo>
                  <a:pt x="250980" y="33709"/>
                </a:lnTo>
                <a:lnTo>
                  <a:pt x="242553" y="33709"/>
                </a:lnTo>
                <a:lnTo>
                  <a:pt x="242553" y="25505"/>
                </a:lnTo>
                <a:close/>
                <a:moveTo>
                  <a:pt x="259686" y="25505"/>
                </a:moveTo>
                <a:lnTo>
                  <a:pt x="259686" y="33709"/>
                </a:lnTo>
                <a:lnTo>
                  <a:pt x="251203" y="33709"/>
                </a:lnTo>
                <a:lnTo>
                  <a:pt x="251203" y="25505"/>
                </a:lnTo>
                <a:close/>
                <a:moveTo>
                  <a:pt x="268337" y="25505"/>
                </a:moveTo>
                <a:lnTo>
                  <a:pt x="268337" y="33709"/>
                </a:lnTo>
                <a:lnTo>
                  <a:pt x="259910" y="33709"/>
                </a:lnTo>
                <a:lnTo>
                  <a:pt x="259910" y="25505"/>
                </a:lnTo>
                <a:close/>
                <a:moveTo>
                  <a:pt x="276988" y="25505"/>
                </a:moveTo>
                <a:lnTo>
                  <a:pt x="276988" y="33709"/>
                </a:lnTo>
                <a:lnTo>
                  <a:pt x="268560" y="33709"/>
                </a:lnTo>
                <a:lnTo>
                  <a:pt x="268560" y="25505"/>
                </a:lnTo>
                <a:close/>
                <a:moveTo>
                  <a:pt x="17190" y="33933"/>
                </a:moveTo>
                <a:lnTo>
                  <a:pt x="17190" y="42193"/>
                </a:lnTo>
                <a:lnTo>
                  <a:pt x="8762" y="42193"/>
                </a:lnTo>
                <a:lnTo>
                  <a:pt x="8762" y="33933"/>
                </a:lnTo>
                <a:close/>
                <a:moveTo>
                  <a:pt x="25840" y="33933"/>
                </a:moveTo>
                <a:lnTo>
                  <a:pt x="25840" y="42193"/>
                </a:lnTo>
                <a:lnTo>
                  <a:pt x="17413" y="42193"/>
                </a:lnTo>
                <a:lnTo>
                  <a:pt x="17413" y="33933"/>
                </a:lnTo>
                <a:close/>
                <a:moveTo>
                  <a:pt x="34547" y="33933"/>
                </a:moveTo>
                <a:lnTo>
                  <a:pt x="34547" y="42193"/>
                </a:lnTo>
                <a:lnTo>
                  <a:pt x="26064" y="42193"/>
                </a:lnTo>
                <a:lnTo>
                  <a:pt x="26064" y="33933"/>
                </a:lnTo>
                <a:close/>
                <a:moveTo>
                  <a:pt x="43197" y="33933"/>
                </a:moveTo>
                <a:lnTo>
                  <a:pt x="43197" y="42193"/>
                </a:lnTo>
                <a:lnTo>
                  <a:pt x="34770" y="42193"/>
                </a:lnTo>
                <a:lnTo>
                  <a:pt x="34770" y="33933"/>
                </a:lnTo>
                <a:close/>
                <a:moveTo>
                  <a:pt x="51848" y="33933"/>
                </a:moveTo>
                <a:lnTo>
                  <a:pt x="51848" y="42193"/>
                </a:lnTo>
                <a:lnTo>
                  <a:pt x="43421" y="42193"/>
                </a:lnTo>
                <a:lnTo>
                  <a:pt x="43421" y="33933"/>
                </a:lnTo>
                <a:close/>
                <a:moveTo>
                  <a:pt x="60499" y="33933"/>
                </a:moveTo>
                <a:lnTo>
                  <a:pt x="60499" y="42193"/>
                </a:lnTo>
                <a:lnTo>
                  <a:pt x="52071" y="42193"/>
                </a:lnTo>
                <a:lnTo>
                  <a:pt x="52071" y="33933"/>
                </a:lnTo>
                <a:close/>
                <a:moveTo>
                  <a:pt x="69149" y="33933"/>
                </a:moveTo>
                <a:lnTo>
                  <a:pt x="69149" y="42193"/>
                </a:lnTo>
                <a:lnTo>
                  <a:pt x="60722" y="42193"/>
                </a:lnTo>
                <a:lnTo>
                  <a:pt x="60722" y="33933"/>
                </a:lnTo>
                <a:close/>
                <a:moveTo>
                  <a:pt x="77800" y="33933"/>
                </a:moveTo>
                <a:lnTo>
                  <a:pt x="77800" y="42193"/>
                </a:lnTo>
                <a:lnTo>
                  <a:pt x="69373" y="42193"/>
                </a:lnTo>
                <a:lnTo>
                  <a:pt x="69373" y="33933"/>
                </a:lnTo>
                <a:close/>
                <a:moveTo>
                  <a:pt x="86506" y="33933"/>
                </a:moveTo>
                <a:lnTo>
                  <a:pt x="86506" y="42193"/>
                </a:lnTo>
                <a:lnTo>
                  <a:pt x="78023" y="42193"/>
                </a:lnTo>
                <a:lnTo>
                  <a:pt x="78023" y="33933"/>
                </a:lnTo>
                <a:close/>
                <a:moveTo>
                  <a:pt x="95157" y="33933"/>
                </a:moveTo>
                <a:lnTo>
                  <a:pt x="95157" y="42193"/>
                </a:lnTo>
                <a:lnTo>
                  <a:pt x="86730" y="42193"/>
                </a:lnTo>
                <a:lnTo>
                  <a:pt x="86730" y="33933"/>
                </a:lnTo>
                <a:close/>
                <a:moveTo>
                  <a:pt x="103808" y="33933"/>
                </a:moveTo>
                <a:lnTo>
                  <a:pt x="103808" y="42193"/>
                </a:lnTo>
                <a:lnTo>
                  <a:pt x="95380" y="42193"/>
                </a:lnTo>
                <a:lnTo>
                  <a:pt x="95380" y="33933"/>
                </a:lnTo>
                <a:close/>
                <a:moveTo>
                  <a:pt x="112458" y="33933"/>
                </a:moveTo>
                <a:lnTo>
                  <a:pt x="112458" y="42193"/>
                </a:lnTo>
                <a:lnTo>
                  <a:pt x="104031" y="42193"/>
                </a:lnTo>
                <a:lnTo>
                  <a:pt x="104031" y="33933"/>
                </a:lnTo>
                <a:close/>
                <a:moveTo>
                  <a:pt x="121109" y="33933"/>
                </a:moveTo>
                <a:lnTo>
                  <a:pt x="121109" y="42193"/>
                </a:lnTo>
                <a:lnTo>
                  <a:pt x="112681" y="42193"/>
                </a:lnTo>
                <a:lnTo>
                  <a:pt x="112681" y="33933"/>
                </a:lnTo>
                <a:close/>
                <a:moveTo>
                  <a:pt x="129760" y="33933"/>
                </a:moveTo>
                <a:lnTo>
                  <a:pt x="129760" y="42193"/>
                </a:lnTo>
                <a:lnTo>
                  <a:pt x="121332" y="42193"/>
                </a:lnTo>
                <a:lnTo>
                  <a:pt x="121332" y="33933"/>
                </a:lnTo>
                <a:close/>
                <a:moveTo>
                  <a:pt x="138410" y="33933"/>
                </a:moveTo>
                <a:lnTo>
                  <a:pt x="138410" y="42193"/>
                </a:lnTo>
                <a:lnTo>
                  <a:pt x="129983" y="42193"/>
                </a:lnTo>
                <a:lnTo>
                  <a:pt x="129983" y="33933"/>
                </a:lnTo>
                <a:close/>
                <a:moveTo>
                  <a:pt x="147117" y="33933"/>
                </a:moveTo>
                <a:lnTo>
                  <a:pt x="147117" y="42193"/>
                </a:lnTo>
                <a:lnTo>
                  <a:pt x="138633" y="42193"/>
                </a:lnTo>
                <a:lnTo>
                  <a:pt x="138633" y="33933"/>
                </a:lnTo>
                <a:close/>
                <a:moveTo>
                  <a:pt x="155767" y="33933"/>
                </a:moveTo>
                <a:lnTo>
                  <a:pt x="155767" y="42193"/>
                </a:lnTo>
                <a:lnTo>
                  <a:pt x="147340" y="42193"/>
                </a:lnTo>
                <a:lnTo>
                  <a:pt x="147340" y="33933"/>
                </a:lnTo>
                <a:close/>
                <a:moveTo>
                  <a:pt x="164418" y="33933"/>
                </a:moveTo>
                <a:lnTo>
                  <a:pt x="164418" y="42193"/>
                </a:lnTo>
                <a:lnTo>
                  <a:pt x="155990" y="42193"/>
                </a:lnTo>
                <a:lnTo>
                  <a:pt x="155990" y="33933"/>
                </a:lnTo>
                <a:close/>
                <a:moveTo>
                  <a:pt x="173069" y="33933"/>
                </a:moveTo>
                <a:lnTo>
                  <a:pt x="173069" y="42193"/>
                </a:lnTo>
                <a:lnTo>
                  <a:pt x="164641" y="42193"/>
                </a:lnTo>
                <a:lnTo>
                  <a:pt x="164641" y="33933"/>
                </a:lnTo>
                <a:close/>
                <a:moveTo>
                  <a:pt x="181719" y="33933"/>
                </a:moveTo>
                <a:lnTo>
                  <a:pt x="181719" y="42193"/>
                </a:lnTo>
                <a:lnTo>
                  <a:pt x="173292" y="42193"/>
                </a:lnTo>
                <a:lnTo>
                  <a:pt x="173292" y="33933"/>
                </a:lnTo>
                <a:close/>
                <a:moveTo>
                  <a:pt x="190370" y="33933"/>
                </a:moveTo>
                <a:lnTo>
                  <a:pt x="190370" y="42193"/>
                </a:lnTo>
                <a:lnTo>
                  <a:pt x="181942" y="42193"/>
                </a:lnTo>
                <a:lnTo>
                  <a:pt x="181942" y="33933"/>
                </a:lnTo>
                <a:close/>
                <a:moveTo>
                  <a:pt x="199020" y="33933"/>
                </a:moveTo>
                <a:lnTo>
                  <a:pt x="199020" y="42193"/>
                </a:lnTo>
                <a:lnTo>
                  <a:pt x="190593" y="42193"/>
                </a:lnTo>
                <a:lnTo>
                  <a:pt x="190593" y="33933"/>
                </a:lnTo>
                <a:close/>
                <a:moveTo>
                  <a:pt x="207727" y="33933"/>
                </a:moveTo>
                <a:lnTo>
                  <a:pt x="207727" y="42193"/>
                </a:lnTo>
                <a:lnTo>
                  <a:pt x="199244" y="42193"/>
                </a:lnTo>
                <a:lnTo>
                  <a:pt x="199244" y="33933"/>
                </a:lnTo>
                <a:close/>
                <a:moveTo>
                  <a:pt x="216377" y="33933"/>
                </a:moveTo>
                <a:lnTo>
                  <a:pt x="216377" y="42193"/>
                </a:lnTo>
                <a:lnTo>
                  <a:pt x="207950" y="42193"/>
                </a:lnTo>
                <a:lnTo>
                  <a:pt x="207950" y="33933"/>
                </a:lnTo>
                <a:close/>
                <a:moveTo>
                  <a:pt x="225028" y="33933"/>
                </a:moveTo>
                <a:lnTo>
                  <a:pt x="225028" y="42193"/>
                </a:lnTo>
                <a:lnTo>
                  <a:pt x="216601" y="42193"/>
                </a:lnTo>
                <a:lnTo>
                  <a:pt x="216601" y="33933"/>
                </a:lnTo>
                <a:close/>
                <a:moveTo>
                  <a:pt x="233679" y="33933"/>
                </a:moveTo>
                <a:lnTo>
                  <a:pt x="233679" y="42193"/>
                </a:lnTo>
                <a:lnTo>
                  <a:pt x="225251" y="42193"/>
                </a:lnTo>
                <a:lnTo>
                  <a:pt x="225251" y="33933"/>
                </a:lnTo>
                <a:close/>
                <a:moveTo>
                  <a:pt x="242329" y="33933"/>
                </a:moveTo>
                <a:lnTo>
                  <a:pt x="242329" y="42193"/>
                </a:lnTo>
                <a:lnTo>
                  <a:pt x="233902" y="42193"/>
                </a:lnTo>
                <a:lnTo>
                  <a:pt x="233902" y="33933"/>
                </a:lnTo>
                <a:close/>
                <a:moveTo>
                  <a:pt x="250980" y="33933"/>
                </a:moveTo>
                <a:lnTo>
                  <a:pt x="250980" y="42193"/>
                </a:lnTo>
                <a:lnTo>
                  <a:pt x="242553" y="42193"/>
                </a:lnTo>
                <a:lnTo>
                  <a:pt x="242553" y="33933"/>
                </a:lnTo>
                <a:close/>
                <a:moveTo>
                  <a:pt x="259686" y="33933"/>
                </a:moveTo>
                <a:lnTo>
                  <a:pt x="259686" y="42193"/>
                </a:lnTo>
                <a:lnTo>
                  <a:pt x="251203" y="42193"/>
                </a:lnTo>
                <a:lnTo>
                  <a:pt x="251203" y="33933"/>
                </a:lnTo>
                <a:close/>
                <a:moveTo>
                  <a:pt x="268337" y="33933"/>
                </a:moveTo>
                <a:lnTo>
                  <a:pt x="268337" y="42193"/>
                </a:lnTo>
                <a:lnTo>
                  <a:pt x="259910" y="42193"/>
                </a:lnTo>
                <a:lnTo>
                  <a:pt x="259910" y="33933"/>
                </a:lnTo>
                <a:close/>
                <a:moveTo>
                  <a:pt x="276988" y="33933"/>
                </a:moveTo>
                <a:lnTo>
                  <a:pt x="276988" y="42193"/>
                </a:lnTo>
                <a:lnTo>
                  <a:pt x="268560" y="42193"/>
                </a:lnTo>
                <a:lnTo>
                  <a:pt x="268560" y="33933"/>
                </a:lnTo>
                <a:close/>
                <a:moveTo>
                  <a:pt x="17190" y="42416"/>
                </a:moveTo>
                <a:lnTo>
                  <a:pt x="17190" y="50620"/>
                </a:lnTo>
                <a:lnTo>
                  <a:pt x="8762" y="50620"/>
                </a:lnTo>
                <a:lnTo>
                  <a:pt x="8762" y="42416"/>
                </a:lnTo>
                <a:close/>
                <a:moveTo>
                  <a:pt x="25840" y="42416"/>
                </a:moveTo>
                <a:lnTo>
                  <a:pt x="25840" y="50620"/>
                </a:lnTo>
                <a:lnTo>
                  <a:pt x="17413" y="50620"/>
                </a:lnTo>
                <a:lnTo>
                  <a:pt x="17413" y="42416"/>
                </a:lnTo>
                <a:close/>
                <a:moveTo>
                  <a:pt x="34547" y="42416"/>
                </a:moveTo>
                <a:lnTo>
                  <a:pt x="34547" y="50620"/>
                </a:lnTo>
                <a:lnTo>
                  <a:pt x="26064" y="50620"/>
                </a:lnTo>
                <a:lnTo>
                  <a:pt x="26064" y="42416"/>
                </a:lnTo>
                <a:close/>
                <a:moveTo>
                  <a:pt x="43197" y="42416"/>
                </a:moveTo>
                <a:lnTo>
                  <a:pt x="43197" y="50620"/>
                </a:lnTo>
                <a:lnTo>
                  <a:pt x="34770" y="50620"/>
                </a:lnTo>
                <a:lnTo>
                  <a:pt x="34770" y="42416"/>
                </a:lnTo>
                <a:close/>
                <a:moveTo>
                  <a:pt x="51848" y="42416"/>
                </a:moveTo>
                <a:lnTo>
                  <a:pt x="51848" y="50620"/>
                </a:lnTo>
                <a:lnTo>
                  <a:pt x="43421" y="50620"/>
                </a:lnTo>
                <a:lnTo>
                  <a:pt x="43421" y="42416"/>
                </a:lnTo>
                <a:close/>
                <a:moveTo>
                  <a:pt x="60499" y="42416"/>
                </a:moveTo>
                <a:lnTo>
                  <a:pt x="60499" y="50620"/>
                </a:lnTo>
                <a:lnTo>
                  <a:pt x="52071" y="50620"/>
                </a:lnTo>
                <a:lnTo>
                  <a:pt x="52071" y="42416"/>
                </a:lnTo>
                <a:close/>
                <a:moveTo>
                  <a:pt x="69149" y="42416"/>
                </a:moveTo>
                <a:lnTo>
                  <a:pt x="69149" y="50620"/>
                </a:lnTo>
                <a:lnTo>
                  <a:pt x="60722" y="50620"/>
                </a:lnTo>
                <a:lnTo>
                  <a:pt x="60722" y="42416"/>
                </a:lnTo>
                <a:close/>
                <a:moveTo>
                  <a:pt x="77800" y="42416"/>
                </a:moveTo>
                <a:lnTo>
                  <a:pt x="77800" y="50620"/>
                </a:lnTo>
                <a:lnTo>
                  <a:pt x="69373" y="50620"/>
                </a:lnTo>
                <a:lnTo>
                  <a:pt x="69373" y="42416"/>
                </a:lnTo>
                <a:close/>
                <a:moveTo>
                  <a:pt x="86506" y="42416"/>
                </a:moveTo>
                <a:lnTo>
                  <a:pt x="86506" y="50620"/>
                </a:lnTo>
                <a:lnTo>
                  <a:pt x="78023" y="50620"/>
                </a:lnTo>
                <a:lnTo>
                  <a:pt x="78023" y="42416"/>
                </a:lnTo>
                <a:close/>
                <a:moveTo>
                  <a:pt x="95157" y="42416"/>
                </a:moveTo>
                <a:lnTo>
                  <a:pt x="95157" y="50620"/>
                </a:lnTo>
                <a:lnTo>
                  <a:pt x="86730" y="50620"/>
                </a:lnTo>
                <a:lnTo>
                  <a:pt x="86730" y="42416"/>
                </a:lnTo>
                <a:close/>
                <a:moveTo>
                  <a:pt x="103808" y="42416"/>
                </a:moveTo>
                <a:lnTo>
                  <a:pt x="103808" y="50620"/>
                </a:lnTo>
                <a:lnTo>
                  <a:pt x="95380" y="50620"/>
                </a:lnTo>
                <a:lnTo>
                  <a:pt x="95380" y="42416"/>
                </a:lnTo>
                <a:close/>
                <a:moveTo>
                  <a:pt x="112458" y="42416"/>
                </a:moveTo>
                <a:lnTo>
                  <a:pt x="112458" y="50620"/>
                </a:lnTo>
                <a:lnTo>
                  <a:pt x="104031" y="50620"/>
                </a:lnTo>
                <a:lnTo>
                  <a:pt x="104031" y="42416"/>
                </a:lnTo>
                <a:close/>
                <a:moveTo>
                  <a:pt x="121109" y="42416"/>
                </a:moveTo>
                <a:lnTo>
                  <a:pt x="121109" y="50620"/>
                </a:lnTo>
                <a:lnTo>
                  <a:pt x="112681" y="50620"/>
                </a:lnTo>
                <a:lnTo>
                  <a:pt x="112681" y="42416"/>
                </a:lnTo>
                <a:close/>
                <a:moveTo>
                  <a:pt x="129760" y="42416"/>
                </a:moveTo>
                <a:lnTo>
                  <a:pt x="129760" y="50620"/>
                </a:lnTo>
                <a:lnTo>
                  <a:pt x="121332" y="50620"/>
                </a:lnTo>
                <a:lnTo>
                  <a:pt x="121332" y="42416"/>
                </a:lnTo>
                <a:close/>
                <a:moveTo>
                  <a:pt x="138410" y="42416"/>
                </a:moveTo>
                <a:lnTo>
                  <a:pt x="138410" y="50620"/>
                </a:lnTo>
                <a:lnTo>
                  <a:pt x="129983" y="50620"/>
                </a:lnTo>
                <a:lnTo>
                  <a:pt x="129983" y="42416"/>
                </a:lnTo>
                <a:close/>
                <a:moveTo>
                  <a:pt x="147117" y="42416"/>
                </a:moveTo>
                <a:lnTo>
                  <a:pt x="147117" y="50620"/>
                </a:lnTo>
                <a:lnTo>
                  <a:pt x="138633" y="50620"/>
                </a:lnTo>
                <a:lnTo>
                  <a:pt x="138633" y="42416"/>
                </a:lnTo>
                <a:close/>
                <a:moveTo>
                  <a:pt x="155767" y="42416"/>
                </a:moveTo>
                <a:lnTo>
                  <a:pt x="155767" y="50620"/>
                </a:lnTo>
                <a:lnTo>
                  <a:pt x="147340" y="50620"/>
                </a:lnTo>
                <a:lnTo>
                  <a:pt x="147340" y="42416"/>
                </a:lnTo>
                <a:close/>
                <a:moveTo>
                  <a:pt x="164418" y="42416"/>
                </a:moveTo>
                <a:lnTo>
                  <a:pt x="164418" y="50620"/>
                </a:lnTo>
                <a:lnTo>
                  <a:pt x="155990" y="50620"/>
                </a:lnTo>
                <a:lnTo>
                  <a:pt x="155990" y="42416"/>
                </a:lnTo>
                <a:close/>
                <a:moveTo>
                  <a:pt x="173069" y="42416"/>
                </a:moveTo>
                <a:lnTo>
                  <a:pt x="173069" y="50620"/>
                </a:lnTo>
                <a:lnTo>
                  <a:pt x="164641" y="50620"/>
                </a:lnTo>
                <a:lnTo>
                  <a:pt x="164641" y="42416"/>
                </a:lnTo>
                <a:close/>
                <a:moveTo>
                  <a:pt x="181719" y="42416"/>
                </a:moveTo>
                <a:lnTo>
                  <a:pt x="181719" y="50620"/>
                </a:lnTo>
                <a:lnTo>
                  <a:pt x="173292" y="50620"/>
                </a:lnTo>
                <a:lnTo>
                  <a:pt x="173292" y="42416"/>
                </a:lnTo>
                <a:close/>
                <a:moveTo>
                  <a:pt x="190370" y="42416"/>
                </a:moveTo>
                <a:lnTo>
                  <a:pt x="190370" y="50620"/>
                </a:lnTo>
                <a:lnTo>
                  <a:pt x="181942" y="50620"/>
                </a:lnTo>
                <a:lnTo>
                  <a:pt x="181942" y="42416"/>
                </a:lnTo>
                <a:close/>
                <a:moveTo>
                  <a:pt x="199020" y="42416"/>
                </a:moveTo>
                <a:lnTo>
                  <a:pt x="199020" y="50620"/>
                </a:lnTo>
                <a:lnTo>
                  <a:pt x="190593" y="50620"/>
                </a:lnTo>
                <a:lnTo>
                  <a:pt x="190593" y="42416"/>
                </a:lnTo>
                <a:close/>
                <a:moveTo>
                  <a:pt x="207727" y="42416"/>
                </a:moveTo>
                <a:lnTo>
                  <a:pt x="207727" y="50620"/>
                </a:lnTo>
                <a:lnTo>
                  <a:pt x="199244" y="50620"/>
                </a:lnTo>
                <a:lnTo>
                  <a:pt x="199244" y="42416"/>
                </a:lnTo>
                <a:close/>
                <a:moveTo>
                  <a:pt x="216377" y="42416"/>
                </a:moveTo>
                <a:lnTo>
                  <a:pt x="216377" y="50620"/>
                </a:lnTo>
                <a:lnTo>
                  <a:pt x="207950" y="50620"/>
                </a:lnTo>
                <a:lnTo>
                  <a:pt x="207950" y="42416"/>
                </a:lnTo>
                <a:close/>
                <a:moveTo>
                  <a:pt x="225028" y="42416"/>
                </a:moveTo>
                <a:lnTo>
                  <a:pt x="225028" y="50620"/>
                </a:lnTo>
                <a:lnTo>
                  <a:pt x="216601" y="50620"/>
                </a:lnTo>
                <a:lnTo>
                  <a:pt x="216601" y="42416"/>
                </a:lnTo>
                <a:close/>
                <a:moveTo>
                  <a:pt x="233679" y="42416"/>
                </a:moveTo>
                <a:lnTo>
                  <a:pt x="233679" y="50620"/>
                </a:lnTo>
                <a:lnTo>
                  <a:pt x="225251" y="50620"/>
                </a:lnTo>
                <a:lnTo>
                  <a:pt x="225251" y="42416"/>
                </a:lnTo>
                <a:close/>
                <a:moveTo>
                  <a:pt x="242329" y="42416"/>
                </a:moveTo>
                <a:lnTo>
                  <a:pt x="242329" y="50620"/>
                </a:lnTo>
                <a:lnTo>
                  <a:pt x="233902" y="50620"/>
                </a:lnTo>
                <a:lnTo>
                  <a:pt x="233902" y="42416"/>
                </a:lnTo>
                <a:close/>
                <a:moveTo>
                  <a:pt x="250980" y="42416"/>
                </a:moveTo>
                <a:lnTo>
                  <a:pt x="250980" y="50620"/>
                </a:lnTo>
                <a:lnTo>
                  <a:pt x="242553" y="50620"/>
                </a:lnTo>
                <a:lnTo>
                  <a:pt x="242553" y="42416"/>
                </a:lnTo>
                <a:close/>
                <a:moveTo>
                  <a:pt x="259686" y="42416"/>
                </a:moveTo>
                <a:lnTo>
                  <a:pt x="259686" y="50620"/>
                </a:lnTo>
                <a:lnTo>
                  <a:pt x="251203" y="50620"/>
                </a:lnTo>
                <a:lnTo>
                  <a:pt x="251203" y="42416"/>
                </a:lnTo>
                <a:close/>
                <a:moveTo>
                  <a:pt x="268337" y="42416"/>
                </a:moveTo>
                <a:lnTo>
                  <a:pt x="268337" y="50620"/>
                </a:lnTo>
                <a:lnTo>
                  <a:pt x="259910" y="50620"/>
                </a:lnTo>
                <a:lnTo>
                  <a:pt x="259910" y="42416"/>
                </a:lnTo>
                <a:close/>
                <a:moveTo>
                  <a:pt x="276988" y="42416"/>
                </a:moveTo>
                <a:lnTo>
                  <a:pt x="276988" y="50620"/>
                </a:lnTo>
                <a:lnTo>
                  <a:pt x="268560" y="50620"/>
                </a:lnTo>
                <a:lnTo>
                  <a:pt x="268560" y="42416"/>
                </a:lnTo>
                <a:close/>
                <a:moveTo>
                  <a:pt x="17190" y="50843"/>
                </a:moveTo>
                <a:lnTo>
                  <a:pt x="17190" y="59103"/>
                </a:lnTo>
                <a:lnTo>
                  <a:pt x="8762" y="59103"/>
                </a:lnTo>
                <a:lnTo>
                  <a:pt x="8762" y="50843"/>
                </a:lnTo>
                <a:close/>
                <a:moveTo>
                  <a:pt x="25840" y="50843"/>
                </a:moveTo>
                <a:lnTo>
                  <a:pt x="25840" y="59103"/>
                </a:lnTo>
                <a:lnTo>
                  <a:pt x="17413" y="59103"/>
                </a:lnTo>
                <a:lnTo>
                  <a:pt x="17413" y="50843"/>
                </a:lnTo>
                <a:close/>
                <a:moveTo>
                  <a:pt x="34547" y="50843"/>
                </a:moveTo>
                <a:lnTo>
                  <a:pt x="34547" y="59103"/>
                </a:lnTo>
                <a:lnTo>
                  <a:pt x="26064" y="59103"/>
                </a:lnTo>
                <a:lnTo>
                  <a:pt x="26064" y="50843"/>
                </a:lnTo>
                <a:close/>
                <a:moveTo>
                  <a:pt x="43197" y="50843"/>
                </a:moveTo>
                <a:lnTo>
                  <a:pt x="43197" y="59103"/>
                </a:lnTo>
                <a:lnTo>
                  <a:pt x="34770" y="59103"/>
                </a:lnTo>
                <a:lnTo>
                  <a:pt x="34770" y="50843"/>
                </a:lnTo>
                <a:close/>
                <a:moveTo>
                  <a:pt x="51848" y="50843"/>
                </a:moveTo>
                <a:lnTo>
                  <a:pt x="51848" y="59103"/>
                </a:lnTo>
                <a:lnTo>
                  <a:pt x="43421" y="59103"/>
                </a:lnTo>
                <a:lnTo>
                  <a:pt x="43421" y="50843"/>
                </a:lnTo>
                <a:close/>
                <a:moveTo>
                  <a:pt x="60499" y="50843"/>
                </a:moveTo>
                <a:lnTo>
                  <a:pt x="60499" y="59103"/>
                </a:lnTo>
                <a:lnTo>
                  <a:pt x="52071" y="59103"/>
                </a:lnTo>
                <a:lnTo>
                  <a:pt x="52071" y="50843"/>
                </a:lnTo>
                <a:close/>
                <a:moveTo>
                  <a:pt x="69149" y="50843"/>
                </a:moveTo>
                <a:lnTo>
                  <a:pt x="69149" y="59103"/>
                </a:lnTo>
                <a:lnTo>
                  <a:pt x="60722" y="59103"/>
                </a:lnTo>
                <a:lnTo>
                  <a:pt x="60722" y="50843"/>
                </a:lnTo>
                <a:close/>
                <a:moveTo>
                  <a:pt x="77800" y="50843"/>
                </a:moveTo>
                <a:lnTo>
                  <a:pt x="77800" y="59103"/>
                </a:lnTo>
                <a:lnTo>
                  <a:pt x="69373" y="59103"/>
                </a:lnTo>
                <a:lnTo>
                  <a:pt x="69373" y="50843"/>
                </a:lnTo>
                <a:close/>
                <a:moveTo>
                  <a:pt x="86506" y="50843"/>
                </a:moveTo>
                <a:lnTo>
                  <a:pt x="86506" y="59103"/>
                </a:lnTo>
                <a:lnTo>
                  <a:pt x="78023" y="59103"/>
                </a:lnTo>
                <a:lnTo>
                  <a:pt x="78023" y="50843"/>
                </a:lnTo>
                <a:close/>
                <a:moveTo>
                  <a:pt x="95157" y="50843"/>
                </a:moveTo>
                <a:lnTo>
                  <a:pt x="95157" y="59103"/>
                </a:lnTo>
                <a:lnTo>
                  <a:pt x="86730" y="59103"/>
                </a:lnTo>
                <a:lnTo>
                  <a:pt x="86730" y="50843"/>
                </a:lnTo>
                <a:close/>
                <a:moveTo>
                  <a:pt x="103808" y="50843"/>
                </a:moveTo>
                <a:lnTo>
                  <a:pt x="103808" y="59103"/>
                </a:lnTo>
                <a:lnTo>
                  <a:pt x="95380" y="59103"/>
                </a:lnTo>
                <a:lnTo>
                  <a:pt x="95380" y="50843"/>
                </a:lnTo>
                <a:close/>
                <a:moveTo>
                  <a:pt x="112458" y="50843"/>
                </a:moveTo>
                <a:lnTo>
                  <a:pt x="112458" y="59103"/>
                </a:lnTo>
                <a:lnTo>
                  <a:pt x="104031" y="59103"/>
                </a:lnTo>
                <a:lnTo>
                  <a:pt x="104031" y="50843"/>
                </a:lnTo>
                <a:close/>
                <a:moveTo>
                  <a:pt x="121109" y="50843"/>
                </a:moveTo>
                <a:lnTo>
                  <a:pt x="121109" y="59103"/>
                </a:lnTo>
                <a:lnTo>
                  <a:pt x="112681" y="59103"/>
                </a:lnTo>
                <a:lnTo>
                  <a:pt x="112681" y="50843"/>
                </a:lnTo>
                <a:close/>
                <a:moveTo>
                  <a:pt x="129760" y="50843"/>
                </a:moveTo>
                <a:lnTo>
                  <a:pt x="129760" y="59103"/>
                </a:lnTo>
                <a:lnTo>
                  <a:pt x="121332" y="59103"/>
                </a:lnTo>
                <a:lnTo>
                  <a:pt x="121332" y="50843"/>
                </a:lnTo>
                <a:close/>
                <a:moveTo>
                  <a:pt x="138410" y="50843"/>
                </a:moveTo>
                <a:lnTo>
                  <a:pt x="138410" y="59103"/>
                </a:lnTo>
                <a:lnTo>
                  <a:pt x="129983" y="59103"/>
                </a:lnTo>
                <a:lnTo>
                  <a:pt x="129983" y="50843"/>
                </a:lnTo>
                <a:close/>
                <a:moveTo>
                  <a:pt x="147117" y="50843"/>
                </a:moveTo>
                <a:lnTo>
                  <a:pt x="147117" y="59103"/>
                </a:lnTo>
                <a:lnTo>
                  <a:pt x="138633" y="59103"/>
                </a:lnTo>
                <a:lnTo>
                  <a:pt x="138633" y="50843"/>
                </a:lnTo>
                <a:close/>
                <a:moveTo>
                  <a:pt x="155767" y="50843"/>
                </a:moveTo>
                <a:lnTo>
                  <a:pt x="155767" y="59103"/>
                </a:lnTo>
                <a:lnTo>
                  <a:pt x="147340" y="59103"/>
                </a:lnTo>
                <a:lnTo>
                  <a:pt x="147340" y="50843"/>
                </a:lnTo>
                <a:close/>
                <a:moveTo>
                  <a:pt x="164418" y="50843"/>
                </a:moveTo>
                <a:lnTo>
                  <a:pt x="164418" y="59103"/>
                </a:lnTo>
                <a:lnTo>
                  <a:pt x="155990" y="59103"/>
                </a:lnTo>
                <a:lnTo>
                  <a:pt x="155990" y="50843"/>
                </a:lnTo>
                <a:close/>
                <a:moveTo>
                  <a:pt x="173069" y="50843"/>
                </a:moveTo>
                <a:lnTo>
                  <a:pt x="173069" y="59103"/>
                </a:lnTo>
                <a:lnTo>
                  <a:pt x="164641" y="59103"/>
                </a:lnTo>
                <a:lnTo>
                  <a:pt x="164641" y="50843"/>
                </a:lnTo>
                <a:close/>
                <a:moveTo>
                  <a:pt x="181719" y="50843"/>
                </a:moveTo>
                <a:lnTo>
                  <a:pt x="181719" y="59103"/>
                </a:lnTo>
                <a:lnTo>
                  <a:pt x="173292" y="59103"/>
                </a:lnTo>
                <a:lnTo>
                  <a:pt x="173292" y="50843"/>
                </a:lnTo>
                <a:close/>
                <a:moveTo>
                  <a:pt x="190370" y="50843"/>
                </a:moveTo>
                <a:lnTo>
                  <a:pt x="190370" y="59103"/>
                </a:lnTo>
                <a:lnTo>
                  <a:pt x="181942" y="59103"/>
                </a:lnTo>
                <a:lnTo>
                  <a:pt x="181942" y="50843"/>
                </a:lnTo>
                <a:close/>
                <a:moveTo>
                  <a:pt x="199020" y="50843"/>
                </a:moveTo>
                <a:lnTo>
                  <a:pt x="199020" y="59103"/>
                </a:lnTo>
                <a:lnTo>
                  <a:pt x="190593" y="59103"/>
                </a:lnTo>
                <a:lnTo>
                  <a:pt x="190593" y="50843"/>
                </a:lnTo>
                <a:close/>
                <a:moveTo>
                  <a:pt x="207727" y="50843"/>
                </a:moveTo>
                <a:lnTo>
                  <a:pt x="207727" y="59103"/>
                </a:lnTo>
                <a:lnTo>
                  <a:pt x="199244" y="59103"/>
                </a:lnTo>
                <a:lnTo>
                  <a:pt x="199244" y="50843"/>
                </a:lnTo>
                <a:close/>
                <a:moveTo>
                  <a:pt x="216377" y="50843"/>
                </a:moveTo>
                <a:lnTo>
                  <a:pt x="216377" y="59103"/>
                </a:lnTo>
                <a:lnTo>
                  <a:pt x="207950" y="59103"/>
                </a:lnTo>
                <a:lnTo>
                  <a:pt x="207950" y="50843"/>
                </a:lnTo>
                <a:close/>
                <a:moveTo>
                  <a:pt x="225028" y="50843"/>
                </a:moveTo>
                <a:lnTo>
                  <a:pt x="225028" y="59103"/>
                </a:lnTo>
                <a:lnTo>
                  <a:pt x="216601" y="59103"/>
                </a:lnTo>
                <a:lnTo>
                  <a:pt x="216601" y="50843"/>
                </a:lnTo>
                <a:close/>
                <a:moveTo>
                  <a:pt x="233679" y="50843"/>
                </a:moveTo>
                <a:lnTo>
                  <a:pt x="233679" y="59103"/>
                </a:lnTo>
                <a:lnTo>
                  <a:pt x="225251" y="59103"/>
                </a:lnTo>
                <a:lnTo>
                  <a:pt x="225251" y="50843"/>
                </a:lnTo>
                <a:close/>
                <a:moveTo>
                  <a:pt x="242329" y="50843"/>
                </a:moveTo>
                <a:lnTo>
                  <a:pt x="242329" y="59103"/>
                </a:lnTo>
                <a:lnTo>
                  <a:pt x="233902" y="59103"/>
                </a:lnTo>
                <a:lnTo>
                  <a:pt x="233902" y="50843"/>
                </a:lnTo>
                <a:close/>
                <a:moveTo>
                  <a:pt x="250980" y="50843"/>
                </a:moveTo>
                <a:lnTo>
                  <a:pt x="250980" y="59103"/>
                </a:lnTo>
                <a:lnTo>
                  <a:pt x="242553" y="59103"/>
                </a:lnTo>
                <a:lnTo>
                  <a:pt x="242553" y="50843"/>
                </a:lnTo>
                <a:close/>
                <a:moveTo>
                  <a:pt x="259686" y="50843"/>
                </a:moveTo>
                <a:lnTo>
                  <a:pt x="259686" y="59103"/>
                </a:lnTo>
                <a:lnTo>
                  <a:pt x="251203" y="59103"/>
                </a:lnTo>
                <a:lnTo>
                  <a:pt x="251203" y="50843"/>
                </a:lnTo>
                <a:close/>
                <a:moveTo>
                  <a:pt x="268337" y="50843"/>
                </a:moveTo>
                <a:lnTo>
                  <a:pt x="268337" y="59103"/>
                </a:lnTo>
                <a:lnTo>
                  <a:pt x="259910" y="59103"/>
                </a:lnTo>
                <a:lnTo>
                  <a:pt x="259910" y="50843"/>
                </a:lnTo>
                <a:close/>
                <a:moveTo>
                  <a:pt x="276988" y="50843"/>
                </a:moveTo>
                <a:lnTo>
                  <a:pt x="276988" y="59103"/>
                </a:lnTo>
                <a:lnTo>
                  <a:pt x="268560" y="59103"/>
                </a:lnTo>
                <a:lnTo>
                  <a:pt x="268560" y="50843"/>
                </a:lnTo>
                <a:close/>
                <a:moveTo>
                  <a:pt x="17190" y="59326"/>
                </a:moveTo>
                <a:lnTo>
                  <a:pt x="17190" y="67586"/>
                </a:lnTo>
                <a:lnTo>
                  <a:pt x="8762" y="67586"/>
                </a:lnTo>
                <a:lnTo>
                  <a:pt x="8762" y="59326"/>
                </a:lnTo>
                <a:close/>
                <a:moveTo>
                  <a:pt x="25840" y="59326"/>
                </a:moveTo>
                <a:lnTo>
                  <a:pt x="25840" y="67586"/>
                </a:lnTo>
                <a:lnTo>
                  <a:pt x="17413" y="67586"/>
                </a:lnTo>
                <a:lnTo>
                  <a:pt x="17413" y="59326"/>
                </a:lnTo>
                <a:close/>
                <a:moveTo>
                  <a:pt x="34547" y="59326"/>
                </a:moveTo>
                <a:lnTo>
                  <a:pt x="34547" y="67586"/>
                </a:lnTo>
                <a:lnTo>
                  <a:pt x="26064" y="67586"/>
                </a:lnTo>
                <a:lnTo>
                  <a:pt x="26064" y="59326"/>
                </a:lnTo>
                <a:close/>
                <a:moveTo>
                  <a:pt x="43197" y="59326"/>
                </a:moveTo>
                <a:lnTo>
                  <a:pt x="43197" y="67586"/>
                </a:lnTo>
                <a:lnTo>
                  <a:pt x="34770" y="67586"/>
                </a:lnTo>
                <a:lnTo>
                  <a:pt x="34770" y="59326"/>
                </a:lnTo>
                <a:close/>
                <a:moveTo>
                  <a:pt x="51848" y="59326"/>
                </a:moveTo>
                <a:lnTo>
                  <a:pt x="51848" y="67586"/>
                </a:lnTo>
                <a:lnTo>
                  <a:pt x="43421" y="67586"/>
                </a:lnTo>
                <a:lnTo>
                  <a:pt x="43421" y="59326"/>
                </a:lnTo>
                <a:close/>
                <a:moveTo>
                  <a:pt x="60499" y="59326"/>
                </a:moveTo>
                <a:lnTo>
                  <a:pt x="60499" y="67586"/>
                </a:lnTo>
                <a:lnTo>
                  <a:pt x="52071" y="67586"/>
                </a:lnTo>
                <a:lnTo>
                  <a:pt x="52071" y="59326"/>
                </a:lnTo>
                <a:close/>
                <a:moveTo>
                  <a:pt x="69149" y="59326"/>
                </a:moveTo>
                <a:lnTo>
                  <a:pt x="69149" y="67586"/>
                </a:lnTo>
                <a:lnTo>
                  <a:pt x="60722" y="67586"/>
                </a:lnTo>
                <a:lnTo>
                  <a:pt x="60722" y="59326"/>
                </a:lnTo>
                <a:close/>
                <a:moveTo>
                  <a:pt x="77800" y="59326"/>
                </a:moveTo>
                <a:lnTo>
                  <a:pt x="77800" y="67586"/>
                </a:lnTo>
                <a:lnTo>
                  <a:pt x="69373" y="67586"/>
                </a:lnTo>
                <a:lnTo>
                  <a:pt x="69373" y="59326"/>
                </a:lnTo>
                <a:close/>
                <a:moveTo>
                  <a:pt x="86506" y="59326"/>
                </a:moveTo>
                <a:lnTo>
                  <a:pt x="86506" y="67586"/>
                </a:lnTo>
                <a:lnTo>
                  <a:pt x="78023" y="67586"/>
                </a:lnTo>
                <a:lnTo>
                  <a:pt x="78023" y="59326"/>
                </a:lnTo>
                <a:close/>
                <a:moveTo>
                  <a:pt x="95157" y="59326"/>
                </a:moveTo>
                <a:lnTo>
                  <a:pt x="95157" y="67586"/>
                </a:lnTo>
                <a:lnTo>
                  <a:pt x="86730" y="67586"/>
                </a:lnTo>
                <a:lnTo>
                  <a:pt x="86730" y="59326"/>
                </a:lnTo>
                <a:close/>
                <a:moveTo>
                  <a:pt x="103808" y="59326"/>
                </a:moveTo>
                <a:lnTo>
                  <a:pt x="103808" y="67586"/>
                </a:lnTo>
                <a:lnTo>
                  <a:pt x="95380" y="67586"/>
                </a:lnTo>
                <a:lnTo>
                  <a:pt x="95380" y="59326"/>
                </a:lnTo>
                <a:close/>
                <a:moveTo>
                  <a:pt x="112458" y="59326"/>
                </a:moveTo>
                <a:lnTo>
                  <a:pt x="112458" y="67586"/>
                </a:lnTo>
                <a:lnTo>
                  <a:pt x="104031" y="67586"/>
                </a:lnTo>
                <a:lnTo>
                  <a:pt x="104031" y="59326"/>
                </a:lnTo>
                <a:close/>
                <a:moveTo>
                  <a:pt x="121109" y="59326"/>
                </a:moveTo>
                <a:lnTo>
                  <a:pt x="121109" y="67586"/>
                </a:lnTo>
                <a:lnTo>
                  <a:pt x="112681" y="67586"/>
                </a:lnTo>
                <a:lnTo>
                  <a:pt x="112681" y="59326"/>
                </a:lnTo>
                <a:close/>
                <a:moveTo>
                  <a:pt x="129760" y="59326"/>
                </a:moveTo>
                <a:lnTo>
                  <a:pt x="129760" y="67586"/>
                </a:lnTo>
                <a:lnTo>
                  <a:pt x="121332" y="67586"/>
                </a:lnTo>
                <a:lnTo>
                  <a:pt x="121332" y="59326"/>
                </a:lnTo>
                <a:close/>
                <a:moveTo>
                  <a:pt x="138410" y="59326"/>
                </a:moveTo>
                <a:lnTo>
                  <a:pt x="138410" y="67586"/>
                </a:lnTo>
                <a:lnTo>
                  <a:pt x="129983" y="67586"/>
                </a:lnTo>
                <a:lnTo>
                  <a:pt x="129983" y="59326"/>
                </a:lnTo>
                <a:close/>
                <a:moveTo>
                  <a:pt x="147117" y="59326"/>
                </a:moveTo>
                <a:lnTo>
                  <a:pt x="147117" y="67586"/>
                </a:lnTo>
                <a:lnTo>
                  <a:pt x="138633" y="67586"/>
                </a:lnTo>
                <a:lnTo>
                  <a:pt x="138633" y="59326"/>
                </a:lnTo>
                <a:close/>
                <a:moveTo>
                  <a:pt x="155767" y="59326"/>
                </a:moveTo>
                <a:lnTo>
                  <a:pt x="155767" y="67586"/>
                </a:lnTo>
                <a:lnTo>
                  <a:pt x="147340" y="67586"/>
                </a:lnTo>
                <a:lnTo>
                  <a:pt x="147340" y="59326"/>
                </a:lnTo>
                <a:close/>
                <a:moveTo>
                  <a:pt x="164418" y="59326"/>
                </a:moveTo>
                <a:lnTo>
                  <a:pt x="164418" y="67586"/>
                </a:lnTo>
                <a:lnTo>
                  <a:pt x="155990" y="67586"/>
                </a:lnTo>
                <a:lnTo>
                  <a:pt x="155990" y="59326"/>
                </a:lnTo>
                <a:close/>
                <a:moveTo>
                  <a:pt x="173069" y="59326"/>
                </a:moveTo>
                <a:lnTo>
                  <a:pt x="173069" y="67586"/>
                </a:lnTo>
                <a:lnTo>
                  <a:pt x="164641" y="67586"/>
                </a:lnTo>
                <a:lnTo>
                  <a:pt x="164641" y="59326"/>
                </a:lnTo>
                <a:close/>
                <a:moveTo>
                  <a:pt x="181719" y="59326"/>
                </a:moveTo>
                <a:lnTo>
                  <a:pt x="181719" y="67586"/>
                </a:lnTo>
                <a:lnTo>
                  <a:pt x="173292" y="67586"/>
                </a:lnTo>
                <a:lnTo>
                  <a:pt x="173292" y="59326"/>
                </a:lnTo>
                <a:close/>
                <a:moveTo>
                  <a:pt x="190370" y="59326"/>
                </a:moveTo>
                <a:lnTo>
                  <a:pt x="190370" y="67586"/>
                </a:lnTo>
                <a:lnTo>
                  <a:pt x="181942" y="67586"/>
                </a:lnTo>
                <a:lnTo>
                  <a:pt x="181942" y="59326"/>
                </a:lnTo>
                <a:close/>
                <a:moveTo>
                  <a:pt x="199020" y="59326"/>
                </a:moveTo>
                <a:lnTo>
                  <a:pt x="199020" y="67586"/>
                </a:lnTo>
                <a:lnTo>
                  <a:pt x="190593" y="67586"/>
                </a:lnTo>
                <a:lnTo>
                  <a:pt x="190593" y="59326"/>
                </a:lnTo>
                <a:close/>
                <a:moveTo>
                  <a:pt x="207727" y="59326"/>
                </a:moveTo>
                <a:lnTo>
                  <a:pt x="207727" y="67586"/>
                </a:lnTo>
                <a:lnTo>
                  <a:pt x="199244" y="67586"/>
                </a:lnTo>
                <a:lnTo>
                  <a:pt x="199244" y="59326"/>
                </a:lnTo>
                <a:close/>
                <a:moveTo>
                  <a:pt x="216377" y="59326"/>
                </a:moveTo>
                <a:lnTo>
                  <a:pt x="216377" y="67586"/>
                </a:lnTo>
                <a:lnTo>
                  <a:pt x="207950" y="67586"/>
                </a:lnTo>
                <a:lnTo>
                  <a:pt x="207950" y="59326"/>
                </a:lnTo>
                <a:close/>
                <a:moveTo>
                  <a:pt x="225028" y="59326"/>
                </a:moveTo>
                <a:lnTo>
                  <a:pt x="225028" y="67586"/>
                </a:lnTo>
                <a:lnTo>
                  <a:pt x="216601" y="67586"/>
                </a:lnTo>
                <a:lnTo>
                  <a:pt x="216601" y="59326"/>
                </a:lnTo>
                <a:close/>
                <a:moveTo>
                  <a:pt x="233679" y="59326"/>
                </a:moveTo>
                <a:lnTo>
                  <a:pt x="233679" y="67586"/>
                </a:lnTo>
                <a:lnTo>
                  <a:pt x="225251" y="67586"/>
                </a:lnTo>
                <a:lnTo>
                  <a:pt x="225251" y="59326"/>
                </a:lnTo>
                <a:close/>
                <a:moveTo>
                  <a:pt x="242329" y="59326"/>
                </a:moveTo>
                <a:lnTo>
                  <a:pt x="242329" y="67586"/>
                </a:lnTo>
                <a:lnTo>
                  <a:pt x="233902" y="67586"/>
                </a:lnTo>
                <a:lnTo>
                  <a:pt x="233902" y="59326"/>
                </a:lnTo>
                <a:close/>
                <a:moveTo>
                  <a:pt x="250980" y="59326"/>
                </a:moveTo>
                <a:lnTo>
                  <a:pt x="250980" y="67586"/>
                </a:lnTo>
                <a:lnTo>
                  <a:pt x="242553" y="67586"/>
                </a:lnTo>
                <a:lnTo>
                  <a:pt x="242553" y="59326"/>
                </a:lnTo>
                <a:close/>
                <a:moveTo>
                  <a:pt x="259686" y="59326"/>
                </a:moveTo>
                <a:lnTo>
                  <a:pt x="259686" y="67586"/>
                </a:lnTo>
                <a:lnTo>
                  <a:pt x="251203" y="67586"/>
                </a:lnTo>
                <a:lnTo>
                  <a:pt x="251203" y="59326"/>
                </a:lnTo>
                <a:close/>
                <a:moveTo>
                  <a:pt x="268337" y="59326"/>
                </a:moveTo>
                <a:lnTo>
                  <a:pt x="268337" y="67586"/>
                </a:lnTo>
                <a:lnTo>
                  <a:pt x="259910" y="67586"/>
                </a:lnTo>
                <a:lnTo>
                  <a:pt x="259910" y="59326"/>
                </a:lnTo>
                <a:close/>
                <a:moveTo>
                  <a:pt x="276988" y="59326"/>
                </a:moveTo>
                <a:lnTo>
                  <a:pt x="276988" y="67586"/>
                </a:lnTo>
                <a:lnTo>
                  <a:pt x="268560" y="67586"/>
                </a:lnTo>
                <a:lnTo>
                  <a:pt x="268560" y="59326"/>
                </a:lnTo>
                <a:close/>
                <a:moveTo>
                  <a:pt x="17190" y="67810"/>
                </a:moveTo>
                <a:lnTo>
                  <a:pt x="17190" y="76014"/>
                </a:lnTo>
                <a:lnTo>
                  <a:pt x="8762" y="76014"/>
                </a:lnTo>
                <a:lnTo>
                  <a:pt x="8762" y="67810"/>
                </a:lnTo>
                <a:close/>
                <a:moveTo>
                  <a:pt x="25840" y="67810"/>
                </a:moveTo>
                <a:lnTo>
                  <a:pt x="25840" y="76014"/>
                </a:lnTo>
                <a:lnTo>
                  <a:pt x="17413" y="76014"/>
                </a:lnTo>
                <a:lnTo>
                  <a:pt x="17413" y="67810"/>
                </a:lnTo>
                <a:close/>
                <a:moveTo>
                  <a:pt x="34547" y="67810"/>
                </a:moveTo>
                <a:lnTo>
                  <a:pt x="34547" y="76014"/>
                </a:lnTo>
                <a:lnTo>
                  <a:pt x="26064" y="76014"/>
                </a:lnTo>
                <a:lnTo>
                  <a:pt x="26064" y="67810"/>
                </a:lnTo>
                <a:close/>
                <a:moveTo>
                  <a:pt x="43197" y="67810"/>
                </a:moveTo>
                <a:lnTo>
                  <a:pt x="43197" y="76014"/>
                </a:lnTo>
                <a:lnTo>
                  <a:pt x="34770" y="76014"/>
                </a:lnTo>
                <a:lnTo>
                  <a:pt x="34770" y="67810"/>
                </a:lnTo>
                <a:close/>
                <a:moveTo>
                  <a:pt x="51848" y="67810"/>
                </a:moveTo>
                <a:lnTo>
                  <a:pt x="51848" y="76014"/>
                </a:lnTo>
                <a:lnTo>
                  <a:pt x="43421" y="76014"/>
                </a:lnTo>
                <a:lnTo>
                  <a:pt x="43421" y="67810"/>
                </a:lnTo>
                <a:close/>
                <a:moveTo>
                  <a:pt x="60499" y="67810"/>
                </a:moveTo>
                <a:lnTo>
                  <a:pt x="60499" y="76014"/>
                </a:lnTo>
                <a:lnTo>
                  <a:pt x="52071" y="76014"/>
                </a:lnTo>
                <a:lnTo>
                  <a:pt x="52071" y="67810"/>
                </a:lnTo>
                <a:close/>
                <a:moveTo>
                  <a:pt x="69149" y="67810"/>
                </a:moveTo>
                <a:lnTo>
                  <a:pt x="69149" y="76014"/>
                </a:lnTo>
                <a:lnTo>
                  <a:pt x="60722" y="76014"/>
                </a:lnTo>
                <a:lnTo>
                  <a:pt x="60722" y="67810"/>
                </a:lnTo>
                <a:close/>
                <a:moveTo>
                  <a:pt x="77800" y="67810"/>
                </a:moveTo>
                <a:lnTo>
                  <a:pt x="77800" y="76014"/>
                </a:lnTo>
                <a:lnTo>
                  <a:pt x="69373" y="76014"/>
                </a:lnTo>
                <a:lnTo>
                  <a:pt x="69373" y="67810"/>
                </a:lnTo>
                <a:close/>
                <a:moveTo>
                  <a:pt x="86506" y="67810"/>
                </a:moveTo>
                <a:lnTo>
                  <a:pt x="86506" y="76014"/>
                </a:lnTo>
                <a:lnTo>
                  <a:pt x="78023" y="76014"/>
                </a:lnTo>
                <a:lnTo>
                  <a:pt x="78023" y="67810"/>
                </a:lnTo>
                <a:close/>
                <a:moveTo>
                  <a:pt x="95157" y="67810"/>
                </a:moveTo>
                <a:lnTo>
                  <a:pt x="95157" y="76014"/>
                </a:lnTo>
                <a:lnTo>
                  <a:pt x="86730" y="76014"/>
                </a:lnTo>
                <a:lnTo>
                  <a:pt x="86730" y="67810"/>
                </a:lnTo>
                <a:close/>
                <a:moveTo>
                  <a:pt x="103808" y="67810"/>
                </a:moveTo>
                <a:lnTo>
                  <a:pt x="103808" y="76014"/>
                </a:lnTo>
                <a:lnTo>
                  <a:pt x="95380" y="76014"/>
                </a:lnTo>
                <a:lnTo>
                  <a:pt x="95380" y="67810"/>
                </a:lnTo>
                <a:close/>
                <a:moveTo>
                  <a:pt x="112458" y="67810"/>
                </a:moveTo>
                <a:lnTo>
                  <a:pt x="112458" y="76014"/>
                </a:lnTo>
                <a:lnTo>
                  <a:pt x="104031" y="76014"/>
                </a:lnTo>
                <a:lnTo>
                  <a:pt x="104031" y="67810"/>
                </a:lnTo>
                <a:close/>
                <a:moveTo>
                  <a:pt x="121109" y="67810"/>
                </a:moveTo>
                <a:lnTo>
                  <a:pt x="121109" y="76014"/>
                </a:lnTo>
                <a:lnTo>
                  <a:pt x="112681" y="76014"/>
                </a:lnTo>
                <a:lnTo>
                  <a:pt x="112681" y="67810"/>
                </a:lnTo>
                <a:close/>
                <a:moveTo>
                  <a:pt x="129760" y="67810"/>
                </a:moveTo>
                <a:lnTo>
                  <a:pt x="129760" y="76014"/>
                </a:lnTo>
                <a:lnTo>
                  <a:pt x="121332" y="76014"/>
                </a:lnTo>
                <a:lnTo>
                  <a:pt x="121332" y="67810"/>
                </a:lnTo>
                <a:close/>
                <a:moveTo>
                  <a:pt x="138410" y="67810"/>
                </a:moveTo>
                <a:lnTo>
                  <a:pt x="138410" y="76014"/>
                </a:lnTo>
                <a:lnTo>
                  <a:pt x="129983" y="76014"/>
                </a:lnTo>
                <a:lnTo>
                  <a:pt x="129983" y="67810"/>
                </a:lnTo>
                <a:close/>
                <a:moveTo>
                  <a:pt x="147117" y="67810"/>
                </a:moveTo>
                <a:lnTo>
                  <a:pt x="147117" y="76014"/>
                </a:lnTo>
                <a:lnTo>
                  <a:pt x="138633" y="76014"/>
                </a:lnTo>
                <a:lnTo>
                  <a:pt x="138633" y="67810"/>
                </a:lnTo>
                <a:close/>
                <a:moveTo>
                  <a:pt x="155767" y="67810"/>
                </a:moveTo>
                <a:lnTo>
                  <a:pt x="155767" y="76014"/>
                </a:lnTo>
                <a:lnTo>
                  <a:pt x="147340" y="76014"/>
                </a:lnTo>
                <a:lnTo>
                  <a:pt x="147340" y="67810"/>
                </a:lnTo>
                <a:close/>
                <a:moveTo>
                  <a:pt x="164418" y="67810"/>
                </a:moveTo>
                <a:lnTo>
                  <a:pt x="164418" y="76014"/>
                </a:lnTo>
                <a:lnTo>
                  <a:pt x="155990" y="76014"/>
                </a:lnTo>
                <a:lnTo>
                  <a:pt x="155990" y="67810"/>
                </a:lnTo>
                <a:close/>
                <a:moveTo>
                  <a:pt x="173069" y="67810"/>
                </a:moveTo>
                <a:lnTo>
                  <a:pt x="173069" y="76014"/>
                </a:lnTo>
                <a:lnTo>
                  <a:pt x="164641" y="76014"/>
                </a:lnTo>
                <a:lnTo>
                  <a:pt x="164641" y="67810"/>
                </a:lnTo>
                <a:close/>
                <a:moveTo>
                  <a:pt x="181719" y="67810"/>
                </a:moveTo>
                <a:lnTo>
                  <a:pt x="181719" y="76014"/>
                </a:lnTo>
                <a:lnTo>
                  <a:pt x="173292" y="76014"/>
                </a:lnTo>
                <a:lnTo>
                  <a:pt x="173292" y="67810"/>
                </a:lnTo>
                <a:close/>
                <a:moveTo>
                  <a:pt x="190370" y="67810"/>
                </a:moveTo>
                <a:lnTo>
                  <a:pt x="190370" y="76014"/>
                </a:lnTo>
                <a:lnTo>
                  <a:pt x="181942" y="76014"/>
                </a:lnTo>
                <a:lnTo>
                  <a:pt x="181942" y="67810"/>
                </a:lnTo>
                <a:close/>
                <a:moveTo>
                  <a:pt x="199020" y="67810"/>
                </a:moveTo>
                <a:lnTo>
                  <a:pt x="199020" y="76014"/>
                </a:lnTo>
                <a:lnTo>
                  <a:pt x="190593" y="76014"/>
                </a:lnTo>
                <a:lnTo>
                  <a:pt x="190593" y="67810"/>
                </a:lnTo>
                <a:close/>
                <a:moveTo>
                  <a:pt x="207727" y="67810"/>
                </a:moveTo>
                <a:lnTo>
                  <a:pt x="207727" y="76014"/>
                </a:lnTo>
                <a:lnTo>
                  <a:pt x="199244" y="76014"/>
                </a:lnTo>
                <a:lnTo>
                  <a:pt x="199244" y="67810"/>
                </a:lnTo>
                <a:close/>
                <a:moveTo>
                  <a:pt x="216377" y="67810"/>
                </a:moveTo>
                <a:lnTo>
                  <a:pt x="216377" y="76014"/>
                </a:lnTo>
                <a:lnTo>
                  <a:pt x="207950" y="76014"/>
                </a:lnTo>
                <a:lnTo>
                  <a:pt x="207950" y="67810"/>
                </a:lnTo>
                <a:close/>
                <a:moveTo>
                  <a:pt x="225028" y="67810"/>
                </a:moveTo>
                <a:lnTo>
                  <a:pt x="225028" y="76014"/>
                </a:lnTo>
                <a:lnTo>
                  <a:pt x="216601" y="76014"/>
                </a:lnTo>
                <a:lnTo>
                  <a:pt x="216601" y="67810"/>
                </a:lnTo>
                <a:close/>
                <a:moveTo>
                  <a:pt x="233679" y="67810"/>
                </a:moveTo>
                <a:lnTo>
                  <a:pt x="233679" y="76014"/>
                </a:lnTo>
                <a:lnTo>
                  <a:pt x="225251" y="76014"/>
                </a:lnTo>
                <a:lnTo>
                  <a:pt x="225251" y="67810"/>
                </a:lnTo>
                <a:close/>
                <a:moveTo>
                  <a:pt x="242329" y="67810"/>
                </a:moveTo>
                <a:lnTo>
                  <a:pt x="242329" y="76014"/>
                </a:lnTo>
                <a:lnTo>
                  <a:pt x="233902" y="76014"/>
                </a:lnTo>
                <a:lnTo>
                  <a:pt x="233902" y="67810"/>
                </a:lnTo>
                <a:close/>
                <a:moveTo>
                  <a:pt x="250980" y="67810"/>
                </a:moveTo>
                <a:lnTo>
                  <a:pt x="250980" y="76014"/>
                </a:lnTo>
                <a:lnTo>
                  <a:pt x="242553" y="76014"/>
                </a:lnTo>
                <a:lnTo>
                  <a:pt x="242553" y="67810"/>
                </a:lnTo>
                <a:close/>
                <a:moveTo>
                  <a:pt x="259686" y="67810"/>
                </a:moveTo>
                <a:lnTo>
                  <a:pt x="259686" y="76014"/>
                </a:lnTo>
                <a:lnTo>
                  <a:pt x="251203" y="76014"/>
                </a:lnTo>
                <a:lnTo>
                  <a:pt x="251203" y="67810"/>
                </a:lnTo>
                <a:close/>
                <a:moveTo>
                  <a:pt x="268337" y="67810"/>
                </a:moveTo>
                <a:lnTo>
                  <a:pt x="268337" y="76014"/>
                </a:lnTo>
                <a:lnTo>
                  <a:pt x="259910" y="76014"/>
                </a:lnTo>
                <a:lnTo>
                  <a:pt x="259910" y="67810"/>
                </a:lnTo>
                <a:close/>
                <a:moveTo>
                  <a:pt x="276988" y="67810"/>
                </a:moveTo>
                <a:lnTo>
                  <a:pt x="276988" y="76014"/>
                </a:lnTo>
                <a:lnTo>
                  <a:pt x="268560" y="76014"/>
                </a:lnTo>
                <a:lnTo>
                  <a:pt x="268560" y="67810"/>
                </a:lnTo>
                <a:close/>
                <a:moveTo>
                  <a:pt x="17190" y="76237"/>
                </a:moveTo>
                <a:lnTo>
                  <a:pt x="17190" y="84497"/>
                </a:lnTo>
                <a:lnTo>
                  <a:pt x="8762" y="84497"/>
                </a:lnTo>
                <a:lnTo>
                  <a:pt x="8762" y="76237"/>
                </a:lnTo>
                <a:close/>
                <a:moveTo>
                  <a:pt x="25840" y="76237"/>
                </a:moveTo>
                <a:lnTo>
                  <a:pt x="25840" y="84497"/>
                </a:lnTo>
                <a:lnTo>
                  <a:pt x="17413" y="84497"/>
                </a:lnTo>
                <a:lnTo>
                  <a:pt x="17413" y="76237"/>
                </a:lnTo>
                <a:close/>
                <a:moveTo>
                  <a:pt x="34547" y="76237"/>
                </a:moveTo>
                <a:lnTo>
                  <a:pt x="34547" y="84497"/>
                </a:lnTo>
                <a:lnTo>
                  <a:pt x="26064" y="84497"/>
                </a:lnTo>
                <a:lnTo>
                  <a:pt x="26064" y="76237"/>
                </a:lnTo>
                <a:close/>
                <a:moveTo>
                  <a:pt x="43197" y="76237"/>
                </a:moveTo>
                <a:lnTo>
                  <a:pt x="43197" y="84497"/>
                </a:lnTo>
                <a:lnTo>
                  <a:pt x="34770" y="84497"/>
                </a:lnTo>
                <a:lnTo>
                  <a:pt x="34770" y="76237"/>
                </a:lnTo>
                <a:close/>
                <a:moveTo>
                  <a:pt x="51848" y="76237"/>
                </a:moveTo>
                <a:lnTo>
                  <a:pt x="51848" y="84497"/>
                </a:lnTo>
                <a:lnTo>
                  <a:pt x="43421" y="84497"/>
                </a:lnTo>
                <a:lnTo>
                  <a:pt x="43421" y="76237"/>
                </a:lnTo>
                <a:close/>
                <a:moveTo>
                  <a:pt x="60499" y="76237"/>
                </a:moveTo>
                <a:lnTo>
                  <a:pt x="60499" y="84497"/>
                </a:lnTo>
                <a:lnTo>
                  <a:pt x="52071" y="84497"/>
                </a:lnTo>
                <a:lnTo>
                  <a:pt x="52071" y="76237"/>
                </a:lnTo>
                <a:close/>
                <a:moveTo>
                  <a:pt x="69149" y="76237"/>
                </a:moveTo>
                <a:lnTo>
                  <a:pt x="69149" y="84497"/>
                </a:lnTo>
                <a:lnTo>
                  <a:pt x="60722" y="84497"/>
                </a:lnTo>
                <a:lnTo>
                  <a:pt x="60722" y="76237"/>
                </a:lnTo>
                <a:close/>
                <a:moveTo>
                  <a:pt x="77800" y="76237"/>
                </a:moveTo>
                <a:lnTo>
                  <a:pt x="77800" y="84497"/>
                </a:lnTo>
                <a:lnTo>
                  <a:pt x="69373" y="84497"/>
                </a:lnTo>
                <a:lnTo>
                  <a:pt x="69373" y="76237"/>
                </a:lnTo>
                <a:close/>
                <a:moveTo>
                  <a:pt x="86506" y="76237"/>
                </a:moveTo>
                <a:lnTo>
                  <a:pt x="86506" y="84497"/>
                </a:lnTo>
                <a:lnTo>
                  <a:pt x="78023" y="84497"/>
                </a:lnTo>
                <a:lnTo>
                  <a:pt x="78023" y="76237"/>
                </a:lnTo>
                <a:close/>
                <a:moveTo>
                  <a:pt x="95157" y="76237"/>
                </a:moveTo>
                <a:lnTo>
                  <a:pt x="95157" y="84497"/>
                </a:lnTo>
                <a:lnTo>
                  <a:pt x="86730" y="84497"/>
                </a:lnTo>
                <a:lnTo>
                  <a:pt x="86730" y="76237"/>
                </a:lnTo>
                <a:close/>
                <a:moveTo>
                  <a:pt x="103808" y="76237"/>
                </a:moveTo>
                <a:lnTo>
                  <a:pt x="103808" y="84497"/>
                </a:lnTo>
                <a:lnTo>
                  <a:pt x="95380" y="84497"/>
                </a:lnTo>
                <a:lnTo>
                  <a:pt x="95380" y="76237"/>
                </a:lnTo>
                <a:close/>
                <a:moveTo>
                  <a:pt x="112458" y="76237"/>
                </a:moveTo>
                <a:lnTo>
                  <a:pt x="112458" y="84497"/>
                </a:lnTo>
                <a:lnTo>
                  <a:pt x="104031" y="84497"/>
                </a:lnTo>
                <a:lnTo>
                  <a:pt x="104031" y="76237"/>
                </a:lnTo>
                <a:close/>
                <a:moveTo>
                  <a:pt x="121109" y="76237"/>
                </a:moveTo>
                <a:lnTo>
                  <a:pt x="121109" y="84497"/>
                </a:lnTo>
                <a:lnTo>
                  <a:pt x="112681" y="84497"/>
                </a:lnTo>
                <a:lnTo>
                  <a:pt x="112681" y="76237"/>
                </a:lnTo>
                <a:close/>
                <a:moveTo>
                  <a:pt x="129760" y="76237"/>
                </a:moveTo>
                <a:lnTo>
                  <a:pt x="129760" y="84497"/>
                </a:lnTo>
                <a:lnTo>
                  <a:pt x="121332" y="84497"/>
                </a:lnTo>
                <a:lnTo>
                  <a:pt x="121332" y="76237"/>
                </a:lnTo>
                <a:close/>
                <a:moveTo>
                  <a:pt x="138410" y="76237"/>
                </a:moveTo>
                <a:lnTo>
                  <a:pt x="138410" y="84497"/>
                </a:lnTo>
                <a:lnTo>
                  <a:pt x="129983" y="84497"/>
                </a:lnTo>
                <a:lnTo>
                  <a:pt x="129983" y="76237"/>
                </a:lnTo>
                <a:close/>
                <a:moveTo>
                  <a:pt x="147117" y="76237"/>
                </a:moveTo>
                <a:lnTo>
                  <a:pt x="147117" y="84497"/>
                </a:lnTo>
                <a:lnTo>
                  <a:pt x="138633" y="84497"/>
                </a:lnTo>
                <a:lnTo>
                  <a:pt x="138633" y="76237"/>
                </a:lnTo>
                <a:close/>
                <a:moveTo>
                  <a:pt x="155767" y="76237"/>
                </a:moveTo>
                <a:lnTo>
                  <a:pt x="155767" y="84497"/>
                </a:lnTo>
                <a:lnTo>
                  <a:pt x="147340" y="84497"/>
                </a:lnTo>
                <a:lnTo>
                  <a:pt x="147340" y="76237"/>
                </a:lnTo>
                <a:close/>
                <a:moveTo>
                  <a:pt x="164418" y="76237"/>
                </a:moveTo>
                <a:lnTo>
                  <a:pt x="164418" y="84497"/>
                </a:lnTo>
                <a:lnTo>
                  <a:pt x="155990" y="84497"/>
                </a:lnTo>
                <a:lnTo>
                  <a:pt x="155990" y="76237"/>
                </a:lnTo>
                <a:close/>
                <a:moveTo>
                  <a:pt x="173069" y="76237"/>
                </a:moveTo>
                <a:lnTo>
                  <a:pt x="173069" y="84497"/>
                </a:lnTo>
                <a:lnTo>
                  <a:pt x="164641" y="84497"/>
                </a:lnTo>
                <a:lnTo>
                  <a:pt x="164641" y="76237"/>
                </a:lnTo>
                <a:close/>
                <a:moveTo>
                  <a:pt x="181719" y="76237"/>
                </a:moveTo>
                <a:lnTo>
                  <a:pt x="181719" y="84497"/>
                </a:lnTo>
                <a:lnTo>
                  <a:pt x="173292" y="84497"/>
                </a:lnTo>
                <a:lnTo>
                  <a:pt x="173292" y="76237"/>
                </a:lnTo>
                <a:close/>
                <a:moveTo>
                  <a:pt x="190370" y="76237"/>
                </a:moveTo>
                <a:lnTo>
                  <a:pt x="190370" y="84497"/>
                </a:lnTo>
                <a:lnTo>
                  <a:pt x="181942" y="84497"/>
                </a:lnTo>
                <a:lnTo>
                  <a:pt x="181942" y="76237"/>
                </a:lnTo>
                <a:close/>
                <a:moveTo>
                  <a:pt x="199020" y="76237"/>
                </a:moveTo>
                <a:lnTo>
                  <a:pt x="199020" y="84497"/>
                </a:lnTo>
                <a:lnTo>
                  <a:pt x="190593" y="84497"/>
                </a:lnTo>
                <a:lnTo>
                  <a:pt x="190593" y="76237"/>
                </a:lnTo>
                <a:close/>
                <a:moveTo>
                  <a:pt x="207727" y="76237"/>
                </a:moveTo>
                <a:lnTo>
                  <a:pt x="207727" y="84497"/>
                </a:lnTo>
                <a:lnTo>
                  <a:pt x="199244" y="84497"/>
                </a:lnTo>
                <a:lnTo>
                  <a:pt x="199244" y="76237"/>
                </a:lnTo>
                <a:close/>
                <a:moveTo>
                  <a:pt x="216377" y="76237"/>
                </a:moveTo>
                <a:lnTo>
                  <a:pt x="216377" y="84497"/>
                </a:lnTo>
                <a:lnTo>
                  <a:pt x="207950" y="84497"/>
                </a:lnTo>
                <a:lnTo>
                  <a:pt x="207950" y="76237"/>
                </a:lnTo>
                <a:close/>
                <a:moveTo>
                  <a:pt x="225028" y="76237"/>
                </a:moveTo>
                <a:lnTo>
                  <a:pt x="225028" y="84497"/>
                </a:lnTo>
                <a:lnTo>
                  <a:pt x="216601" y="84497"/>
                </a:lnTo>
                <a:lnTo>
                  <a:pt x="216601" y="76237"/>
                </a:lnTo>
                <a:close/>
                <a:moveTo>
                  <a:pt x="233679" y="76237"/>
                </a:moveTo>
                <a:lnTo>
                  <a:pt x="233679" y="84497"/>
                </a:lnTo>
                <a:lnTo>
                  <a:pt x="225251" y="84497"/>
                </a:lnTo>
                <a:lnTo>
                  <a:pt x="225251" y="76237"/>
                </a:lnTo>
                <a:close/>
                <a:moveTo>
                  <a:pt x="242329" y="76237"/>
                </a:moveTo>
                <a:lnTo>
                  <a:pt x="242329" y="84497"/>
                </a:lnTo>
                <a:lnTo>
                  <a:pt x="233902" y="84497"/>
                </a:lnTo>
                <a:lnTo>
                  <a:pt x="233902" y="76237"/>
                </a:lnTo>
                <a:close/>
                <a:moveTo>
                  <a:pt x="250980" y="76237"/>
                </a:moveTo>
                <a:lnTo>
                  <a:pt x="250980" y="84497"/>
                </a:lnTo>
                <a:lnTo>
                  <a:pt x="242553" y="84497"/>
                </a:lnTo>
                <a:lnTo>
                  <a:pt x="242553" y="76237"/>
                </a:lnTo>
                <a:close/>
                <a:moveTo>
                  <a:pt x="259686" y="76237"/>
                </a:moveTo>
                <a:lnTo>
                  <a:pt x="259686" y="84497"/>
                </a:lnTo>
                <a:lnTo>
                  <a:pt x="251203" y="84497"/>
                </a:lnTo>
                <a:lnTo>
                  <a:pt x="251203" y="76237"/>
                </a:lnTo>
                <a:close/>
                <a:moveTo>
                  <a:pt x="268337" y="76237"/>
                </a:moveTo>
                <a:lnTo>
                  <a:pt x="268337" y="84497"/>
                </a:lnTo>
                <a:lnTo>
                  <a:pt x="259910" y="84497"/>
                </a:lnTo>
                <a:lnTo>
                  <a:pt x="259910" y="76237"/>
                </a:lnTo>
                <a:close/>
                <a:moveTo>
                  <a:pt x="276988" y="76237"/>
                </a:moveTo>
                <a:lnTo>
                  <a:pt x="276988" y="84497"/>
                </a:lnTo>
                <a:lnTo>
                  <a:pt x="268560" y="84497"/>
                </a:lnTo>
                <a:lnTo>
                  <a:pt x="268560" y="76237"/>
                </a:lnTo>
                <a:close/>
                <a:moveTo>
                  <a:pt x="17190" y="84720"/>
                </a:moveTo>
                <a:lnTo>
                  <a:pt x="17190" y="92924"/>
                </a:lnTo>
                <a:lnTo>
                  <a:pt x="8762" y="92924"/>
                </a:lnTo>
                <a:lnTo>
                  <a:pt x="8762" y="84720"/>
                </a:lnTo>
                <a:close/>
                <a:moveTo>
                  <a:pt x="25840" y="84720"/>
                </a:moveTo>
                <a:lnTo>
                  <a:pt x="25840" y="92924"/>
                </a:lnTo>
                <a:lnTo>
                  <a:pt x="17413" y="92924"/>
                </a:lnTo>
                <a:lnTo>
                  <a:pt x="17413" y="84720"/>
                </a:lnTo>
                <a:close/>
                <a:moveTo>
                  <a:pt x="34547" y="84720"/>
                </a:moveTo>
                <a:lnTo>
                  <a:pt x="34547" y="92924"/>
                </a:lnTo>
                <a:lnTo>
                  <a:pt x="26064" y="92924"/>
                </a:lnTo>
                <a:lnTo>
                  <a:pt x="26064" y="84720"/>
                </a:lnTo>
                <a:close/>
                <a:moveTo>
                  <a:pt x="43197" y="84720"/>
                </a:moveTo>
                <a:lnTo>
                  <a:pt x="43197" y="92924"/>
                </a:lnTo>
                <a:lnTo>
                  <a:pt x="34770" y="92924"/>
                </a:lnTo>
                <a:lnTo>
                  <a:pt x="34770" y="84720"/>
                </a:lnTo>
                <a:close/>
                <a:moveTo>
                  <a:pt x="51848" y="84720"/>
                </a:moveTo>
                <a:lnTo>
                  <a:pt x="51848" y="92924"/>
                </a:lnTo>
                <a:lnTo>
                  <a:pt x="43421" y="92924"/>
                </a:lnTo>
                <a:lnTo>
                  <a:pt x="43421" y="84720"/>
                </a:lnTo>
                <a:close/>
                <a:moveTo>
                  <a:pt x="60499" y="84720"/>
                </a:moveTo>
                <a:lnTo>
                  <a:pt x="60499" y="92924"/>
                </a:lnTo>
                <a:lnTo>
                  <a:pt x="52071" y="92924"/>
                </a:lnTo>
                <a:lnTo>
                  <a:pt x="52071" y="84720"/>
                </a:lnTo>
                <a:close/>
                <a:moveTo>
                  <a:pt x="69149" y="84720"/>
                </a:moveTo>
                <a:lnTo>
                  <a:pt x="69149" y="92924"/>
                </a:lnTo>
                <a:lnTo>
                  <a:pt x="60722" y="92924"/>
                </a:lnTo>
                <a:lnTo>
                  <a:pt x="60722" y="84720"/>
                </a:lnTo>
                <a:close/>
                <a:moveTo>
                  <a:pt x="77800" y="84720"/>
                </a:moveTo>
                <a:lnTo>
                  <a:pt x="77800" y="92924"/>
                </a:lnTo>
                <a:lnTo>
                  <a:pt x="69373" y="92924"/>
                </a:lnTo>
                <a:lnTo>
                  <a:pt x="69373" y="84720"/>
                </a:lnTo>
                <a:close/>
                <a:moveTo>
                  <a:pt x="86506" y="84720"/>
                </a:moveTo>
                <a:lnTo>
                  <a:pt x="86506" y="92924"/>
                </a:lnTo>
                <a:lnTo>
                  <a:pt x="78023" y="92924"/>
                </a:lnTo>
                <a:lnTo>
                  <a:pt x="78023" y="84720"/>
                </a:lnTo>
                <a:close/>
                <a:moveTo>
                  <a:pt x="95157" y="84720"/>
                </a:moveTo>
                <a:lnTo>
                  <a:pt x="95157" y="92924"/>
                </a:lnTo>
                <a:lnTo>
                  <a:pt x="86730" y="92924"/>
                </a:lnTo>
                <a:lnTo>
                  <a:pt x="86730" y="84720"/>
                </a:lnTo>
                <a:close/>
                <a:moveTo>
                  <a:pt x="103808" y="84720"/>
                </a:moveTo>
                <a:lnTo>
                  <a:pt x="103808" y="92924"/>
                </a:lnTo>
                <a:lnTo>
                  <a:pt x="95380" y="92924"/>
                </a:lnTo>
                <a:lnTo>
                  <a:pt x="95380" y="84720"/>
                </a:lnTo>
                <a:close/>
                <a:moveTo>
                  <a:pt x="112458" y="84720"/>
                </a:moveTo>
                <a:lnTo>
                  <a:pt x="112458" y="92924"/>
                </a:lnTo>
                <a:lnTo>
                  <a:pt x="104031" y="92924"/>
                </a:lnTo>
                <a:lnTo>
                  <a:pt x="104031" y="84720"/>
                </a:lnTo>
                <a:close/>
                <a:moveTo>
                  <a:pt x="121109" y="84720"/>
                </a:moveTo>
                <a:lnTo>
                  <a:pt x="121109" y="92924"/>
                </a:lnTo>
                <a:lnTo>
                  <a:pt x="112681" y="92924"/>
                </a:lnTo>
                <a:lnTo>
                  <a:pt x="112681" y="84720"/>
                </a:lnTo>
                <a:close/>
                <a:moveTo>
                  <a:pt x="129760" y="84720"/>
                </a:moveTo>
                <a:lnTo>
                  <a:pt x="129760" y="92924"/>
                </a:lnTo>
                <a:lnTo>
                  <a:pt x="121332" y="92924"/>
                </a:lnTo>
                <a:lnTo>
                  <a:pt x="121332" y="84720"/>
                </a:lnTo>
                <a:close/>
                <a:moveTo>
                  <a:pt x="138410" y="84720"/>
                </a:moveTo>
                <a:lnTo>
                  <a:pt x="138410" y="92924"/>
                </a:lnTo>
                <a:lnTo>
                  <a:pt x="129983" y="92924"/>
                </a:lnTo>
                <a:lnTo>
                  <a:pt x="129983" y="84720"/>
                </a:lnTo>
                <a:close/>
                <a:moveTo>
                  <a:pt x="147117" y="84720"/>
                </a:moveTo>
                <a:lnTo>
                  <a:pt x="147117" y="92924"/>
                </a:lnTo>
                <a:lnTo>
                  <a:pt x="138633" y="92924"/>
                </a:lnTo>
                <a:lnTo>
                  <a:pt x="138633" y="84720"/>
                </a:lnTo>
                <a:close/>
                <a:moveTo>
                  <a:pt x="155767" y="84720"/>
                </a:moveTo>
                <a:lnTo>
                  <a:pt x="155767" y="92924"/>
                </a:lnTo>
                <a:lnTo>
                  <a:pt x="147340" y="92924"/>
                </a:lnTo>
                <a:lnTo>
                  <a:pt x="147340" y="84720"/>
                </a:lnTo>
                <a:close/>
                <a:moveTo>
                  <a:pt x="164418" y="84720"/>
                </a:moveTo>
                <a:lnTo>
                  <a:pt x="164418" y="92924"/>
                </a:lnTo>
                <a:lnTo>
                  <a:pt x="155990" y="92924"/>
                </a:lnTo>
                <a:lnTo>
                  <a:pt x="155990" y="84720"/>
                </a:lnTo>
                <a:close/>
                <a:moveTo>
                  <a:pt x="173069" y="84720"/>
                </a:moveTo>
                <a:lnTo>
                  <a:pt x="173069" y="92924"/>
                </a:lnTo>
                <a:lnTo>
                  <a:pt x="164641" y="92924"/>
                </a:lnTo>
                <a:lnTo>
                  <a:pt x="164641" y="84720"/>
                </a:lnTo>
                <a:close/>
                <a:moveTo>
                  <a:pt x="181719" y="84720"/>
                </a:moveTo>
                <a:lnTo>
                  <a:pt x="181719" y="92924"/>
                </a:lnTo>
                <a:lnTo>
                  <a:pt x="173292" y="92924"/>
                </a:lnTo>
                <a:lnTo>
                  <a:pt x="173292" y="84720"/>
                </a:lnTo>
                <a:close/>
                <a:moveTo>
                  <a:pt x="190370" y="84720"/>
                </a:moveTo>
                <a:lnTo>
                  <a:pt x="190370" y="92924"/>
                </a:lnTo>
                <a:lnTo>
                  <a:pt x="181942" y="92924"/>
                </a:lnTo>
                <a:lnTo>
                  <a:pt x="181942" y="84720"/>
                </a:lnTo>
                <a:close/>
                <a:moveTo>
                  <a:pt x="199020" y="84720"/>
                </a:moveTo>
                <a:lnTo>
                  <a:pt x="199020" y="92924"/>
                </a:lnTo>
                <a:lnTo>
                  <a:pt x="190593" y="92924"/>
                </a:lnTo>
                <a:lnTo>
                  <a:pt x="190593" y="84720"/>
                </a:lnTo>
                <a:close/>
                <a:moveTo>
                  <a:pt x="207727" y="84720"/>
                </a:moveTo>
                <a:lnTo>
                  <a:pt x="207727" y="92924"/>
                </a:lnTo>
                <a:lnTo>
                  <a:pt x="199244" y="92924"/>
                </a:lnTo>
                <a:lnTo>
                  <a:pt x="199244" y="84720"/>
                </a:lnTo>
                <a:close/>
                <a:moveTo>
                  <a:pt x="216377" y="84720"/>
                </a:moveTo>
                <a:lnTo>
                  <a:pt x="216377" y="92924"/>
                </a:lnTo>
                <a:lnTo>
                  <a:pt x="207950" y="92924"/>
                </a:lnTo>
                <a:lnTo>
                  <a:pt x="207950" y="84720"/>
                </a:lnTo>
                <a:close/>
                <a:moveTo>
                  <a:pt x="225028" y="84720"/>
                </a:moveTo>
                <a:lnTo>
                  <a:pt x="225028" y="92924"/>
                </a:lnTo>
                <a:lnTo>
                  <a:pt x="216601" y="92924"/>
                </a:lnTo>
                <a:lnTo>
                  <a:pt x="216601" y="84720"/>
                </a:lnTo>
                <a:close/>
                <a:moveTo>
                  <a:pt x="233679" y="84720"/>
                </a:moveTo>
                <a:lnTo>
                  <a:pt x="233679" y="92924"/>
                </a:lnTo>
                <a:lnTo>
                  <a:pt x="225251" y="92924"/>
                </a:lnTo>
                <a:lnTo>
                  <a:pt x="225251" y="84720"/>
                </a:lnTo>
                <a:close/>
                <a:moveTo>
                  <a:pt x="242329" y="84720"/>
                </a:moveTo>
                <a:lnTo>
                  <a:pt x="242329" y="92924"/>
                </a:lnTo>
                <a:lnTo>
                  <a:pt x="233902" y="92924"/>
                </a:lnTo>
                <a:lnTo>
                  <a:pt x="233902" y="84720"/>
                </a:lnTo>
                <a:close/>
                <a:moveTo>
                  <a:pt x="250980" y="84720"/>
                </a:moveTo>
                <a:lnTo>
                  <a:pt x="250980" y="92924"/>
                </a:lnTo>
                <a:lnTo>
                  <a:pt x="242553" y="92924"/>
                </a:lnTo>
                <a:lnTo>
                  <a:pt x="242553" y="84720"/>
                </a:lnTo>
                <a:close/>
                <a:moveTo>
                  <a:pt x="259686" y="84720"/>
                </a:moveTo>
                <a:lnTo>
                  <a:pt x="259686" y="92924"/>
                </a:lnTo>
                <a:lnTo>
                  <a:pt x="251203" y="92924"/>
                </a:lnTo>
                <a:lnTo>
                  <a:pt x="251203" y="84720"/>
                </a:lnTo>
                <a:close/>
                <a:moveTo>
                  <a:pt x="268337" y="84720"/>
                </a:moveTo>
                <a:lnTo>
                  <a:pt x="268337" y="92924"/>
                </a:lnTo>
                <a:lnTo>
                  <a:pt x="259910" y="92924"/>
                </a:lnTo>
                <a:lnTo>
                  <a:pt x="259910" y="84720"/>
                </a:lnTo>
                <a:close/>
                <a:moveTo>
                  <a:pt x="276988" y="84720"/>
                </a:moveTo>
                <a:lnTo>
                  <a:pt x="276988" y="92924"/>
                </a:lnTo>
                <a:lnTo>
                  <a:pt x="268560" y="92924"/>
                </a:lnTo>
                <a:lnTo>
                  <a:pt x="268560" y="84720"/>
                </a:lnTo>
                <a:close/>
                <a:moveTo>
                  <a:pt x="17190" y="93148"/>
                </a:moveTo>
                <a:lnTo>
                  <a:pt x="17190" y="101408"/>
                </a:lnTo>
                <a:lnTo>
                  <a:pt x="8762" y="101408"/>
                </a:lnTo>
                <a:lnTo>
                  <a:pt x="8762" y="93148"/>
                </a:lnTo>
                <a:close/>
                <a:moveTo>
                  <a:pt x="25840" y="93148"/>
                </a:moveTo>
                <a:lnTo>
                  <a:pt x="25840" y="101408"/>
                </a:lnTo>
                <a:lnTo>
                  <a:pt x="17413" y="101408"/>
                </a:lnTo>
                <a:lnTo>
                  <a:pt x="17413" y="93148"/>
                </a:lnTo>
                <a:close/>
                <a:moveTo>
                  <a:pt x="34547" y="93148"/>
                </a:moveTo>
                <a:lnTo>
                  <a:pt x="34547" y="101408"/>
                </a:lnTo>
                <a:lnTo>
                  <a:pt x="26064" y="101408"/>
                </a:lnTo>
                <a:lnTo>
                  <a:pt x="26064" y="93148"/>
                </a:lnTo>
                <a:close/>
                <a:moveTo>
                  <a:pt x="43197" y="93148"/>
                </a:moveTo>
                <a:lnTo>
                  <a:pt x="43197" y="101408"/>
                </a:lnTo>
                <a:lnTo>
                  <a:pt x="34770" y="101408"/>
                </a:lnTo>
                <a:lnTo>
                  <a:pt x="34770" y="93148"/>
                </a:lnTo>
                <a:close/>
                <a:moveTo>
                  <a:pt x="51848" y="93148"/>
                </a:moveTo>
                <a:lnTo>
                  <a:pt x="51848" y="101408"/>
                </a:lnTo>
                <a:lnTo>
                  <a:pt x="43421" y="101408"/>
                </a:lnTo>
                <a:lnTo>
                  <a:pt x="43421" y="93148"/>
                </a:lnTo>
                <a:close/>
                <a:moveTo>
                  <a:pt x="60499" y="93148"/>
                </a:moveTo>
                <a:lnTo>
                  <a:pt x="60499" y="101408"/>
                </a:lnTo>
                <a:lnTo>
                  <a:pt x="52071" y="101408"/>
                </a:lnTo>
                <a:lnTo>
                  <a:pt x="52071" y="93148"/>
                </a:lnTo>
                <a:close/>
                <a:moveTo>
                  <a:pt x="69149" y="93148"/>
                </a:moveTo>
                <a:lnTo>
                  <a:pt x="69149" y="101408"/>
                </a:lnTo>
                <a:lnTo>
                  <a:pt x="60722" y="101408"/>
                </a:lnTo>
                <a:lnTo>
                  <a:pt x="60722" y="93148"/>
                </a:lnTo>
                <a:close/>
                <a:moveTo>
                  <a:pt x="77800" y="93148"/>
                </a:moveTo>
                <a:lnTo>
                  <a:pt x="77800" y="101408"/>
                </a:lnTo>
                <a:lnTo>
                  <a:pt x="69373" y="101408"/>
                </a:lnTo>
                <a:lnTo>
                  <a:pt x="69373" y="93148"/>
                </a:lnTo>
                <a:close/>
                <a:moveTo>
                  <a:pt x="86506" y="93148"/>
                </a:moveTo>
                <a:lnTo>
                  <a:pt x="86506" y="101408"/>
                </a:lnTo>
                <a:lnTo>
                  <a:pt x="78023" y="101408"/>
                </a:lnTo>
                <a:lnTo>
                  <a:pt x="78023" y="93148"/>
                </a:lnTo>
                <a:close/>
                <a:moveTo>
                  <a:pt x="95157" y="93148"/>
                </a:moveTo>
                <a:lnTo>
                  <a:pt x="95157" y="101408"/>
                </a:lnTo>
                <a:lnTo>
                  <a:pt x="86730" y="101408"/>
                </a:lnTo>
                <a:lnTo>
                  <a:pt x="86730" y="93148"/>
                </a:lnTo>
                <a:close/>
                <a:moveTo>
                  <a:pt x="103808" y="93148"/>
                </a:moveTo>
                <a:lnTo>
                  <a:pt x="103808" y="101408"/>
                </a:lnTo>
                <a:lnTo>
                  <a:pt x="95380" y="101408"/>
                </a:lnTo>
                <a:lnTo>
                  <a:pt x="95380" y="93148"/>
                </a:lnTo>
                <a:close/>
                <a:moveTo>
                  <a:pt x="112458" y="93148"/>
                </a:moveTo>
                <a:lnTo>
                  <a:pt x="112458" y="101408"/>
                </a:lnTo>
                <a:lnTo>
                  <a:pt x="104031" y="101408"/>
                </a:lnTo>
                <a:lnTo>
                  <a:pt x="104031" y="93148"/>
                </a:lnTo>
                <a:close/>
                <a:moveTo>
                  <a:pt x="121109" y="93148"/>
                </a:moveTo>
                <a:lnTo>
                  <a:pt x="121109" y="101408"/>
                </a:lnTo>
                <a:lnTo>
                  <a:pt x="112681" y="101408"/>
                </a:lnTo>
                <a:lnTo>
                  <a:pt x="112681" y="93148"/>
                </a:lnTo>
                <a:close/>
                <a:moveTo>
                  <a:pt x="129760" y="93148"/>
                </a:moveTo>
                <a:lnTo>
                  <a:pt x="129760" y="101408"/>
                </a:lnTo>
                <a:lnTo>
                  <a:pt x="121332" y="101408"/>
                </a:lnTo>
                <a:lnTo>
                  <a:pt x="121332" y="93148"/>
                </a:lnTo>
                <a:close/>
                <a:moveTo>
                  <a:pt x="138410" y="93148"/>
                </a:moveTo>
                <a:lnTo>
                  <a:pt x="138410" y="101408"/>
                </a:lnTo>
                <a:lnTo>
                  <a:pt x="129983" y="101408"/>
                </a:lnTo>
                <a:lnTo>
                  <a:pt x="129983" y="93148"/>
                </a:lnTo>
                <a:close/>
                <a:moveTo>
                  <a:pt x="147117" y="93148"/>
                </a:moveTo>
                <a:lnTo>
                  <a:pt x="147117" y="101408"/>
                </a:lnTo>
                <a:lnTo>
                  <a:pt x="138633" y="101408"/>
                </a:lnTo>
                <a:lnTo>
                  <a:pt x="138633" y="93148"/>
                </a:lnTo>
                <a:close/>
                <a:moveTo>
                  <a:pt x="155767" y="93148"/>
                </a:moveTo>
                <a:lnTo>
                  <a:pt x="155767" y="101408"/>
                </a:lnTo>
                <a:lnTo>
                  <a:pt x="147340" y="101408"/>
                </a:lnTo>
                <a:lnTo>
                  <a:pt x="147340" y="93148"/>
                </a:lnTo>
                <a:close/>
                <a:moveTo>
                  <a:pt x="164418" y="93148"/>
                </a:moveTo>
                <a:lnTo>
                  <a:pt x="164418" y="101408"/>
                </a:lnTo>
                <a:lnTo>
                  <a:pt x="155990" y="101408"/>
                </a:lnTo>
                <a:lnTo>
                  <a:pt x="155990" y="93148"/>
                </a:lnTo>
                <a:close/>
                <a:moveTo>
                  <a:pt x="173069" y="93148"/>
                </a:moveTo>
                <a:lnTo>
                  <a:pt x="173069" y="101408"/>
                </a:lnTo>
                <a:lnTo>
                  <a:pt x="164641" y="101408"/>
                </a:lnTo>
                <a:lnTo>
                  <a:pt x="164641" y="93148"/>
                </a:lnTo>
                <a:close/>
                <a:moveTo>
                  <a:pt x="181719" y="93148"/>
                </a:moveTo>
                <a:lnTo>
                  <a:pt x="181719" y="101408"/>
                </a:lnTo>
                <a:lnTo>
                  <a:pt x="173292" y="101408"/>
                </a:lnTo>
                <a:lnTo>
                  <a:pt x="173292" y="93148"/>
                </a:lnTo>
                <a:close/>
                <a:moveTo>
                  <a:pt x="190370" y="93148"/>
                </a:moveTo>
                <a:lnTo>
                  <a:pt x="190370" y="101408"/>
                </a:lnTo>
                <a:lnTo>
                  <a:pt x="181942" y="101408"/>
                </a:lnTo>
                <a:lnTo>
                  <a:pt x="181942" y="93148"/>
                </a:lnTo>
                <a:close/>
                <a:moveTo>
                  <a:pt x="199020" y="93148"/>
                </a:moveTo>
                <a:lnTo>
                  <a:pt x="199020" y="101408"/>
                </a:lnTo>
                <a:lnTo>
                  <a:pt x="190593" y="101408"/>
                </a:lnTo>
                <a:lnTo>
                  <a:pt x="190593" y="93148"/>
                </a:lnTo>
                <a:close/>
                <a:moveTo>
                  <a:pt x="207727" y="93148"/>
                </a:moveTo>
                <a:lnTo>
                  <a:pt x="207727" y="101408"/>
                </a:lnTo>
                <a:lnTo>
                  <a:pt x="199244" y="101408"/>
                </a:lnTo>
                <a:lnTo>
                  <a:pt x="199244" y="93148"/>
                </a:lnTo>
                <a:close/>
                <a:moveTo>
                  <a:pt x="216377" y="93148"/>
                </a:moveTo>
                <a:lnTo>
                  <a:pt x="216377" y="101408"/>
                </a:lnTo>
                <a:lnTo>
                  <a:pt x="207950" y="101408"/>
                </a:lnTo>
                <a:lnTo>
                  <a:pt x="207950" y="93148"/>
                </a:lnTo>
                <a:close/>
                <a:moveTo>
                  <a:pt x="225028" y="93148"/>
                </a:moveTo>
                <a:lnTo>
                  <a:pt x="225028" y="101408"/>
                </a:lnTo>
                <a:lnTo>
                  <a:pt x="216601" y="101408"/>
                </a:lnTo>
                <a:lnTo>
                  <a:pt x="216601" y="93148"/>
                </a:lnTo>
                <a:close/>
                <a:moveTo>
                  <a:pt x="233679" y="93148"/>
                </a:moveTo>
                <a:lnTo>
                  <a:pt x="233679" y="101408"/>
                </a:lnTo>
                <a:lnTo>
                  <a:pt x="225251" y="101408"/>
                </a:lnTo>
                <a:lnTo>
                  <a:pt x="225251" y="93148"/>
                </a:lnTo>
                <a:close/>
                <a:moveTo>
                  <a:pt x="242329" y="93148"/>
                </a:moveTo>
                <a:lnTo>
                  <a:pt x="242329" y="101408"/>
                </a:lnTo>
                <a:lnTo>
                  <a:pt x="233902" y="101408"/>
                </a:lnTo>
                <a:lnTo>
                  <a:pt x="233902" y="93148"/>
                </a:lnTo>
                <a:close/>
                <a:moveTo>
                  <a:pt x="250980" y="93148"/>
                </a:moveTo>
                <a:lnTo>
                  <a:pt x="250980" y="101408"/>
                </a:lnTo>
                <a:lnTo>
                  <a:pt x="242553" y="101408"/>
                </a:lnTo>
                <a:lnTo>
                  <a:pt x="242553" y="93148"/>
                </a:lnTo>
                <a:close/>
                <a:moveTo>
                  <a:pt x="259686" y="93148"/>
                </a:moveTo>
                <a:lnTo>
                  <a:pt x="259686" y="101408"/>
                </a:lnTo>
                <a:lnTo>
                  <a:pt x="251203" y="101408"/>
                </a:lnTo>
                <a:lnTo>
                  <a:pt x="251203" y="93148"/>
                </a:lnTo>
                <a:close/>
                <a:moveTo>
                  <a:pt x="268337" y="93148"/>
                </a:moveTo>
                <a:lnTo>
                  <a:pt x="268337" y="101408"/>
                </a:lnTo>
                <a:lnTo>
                  <a:pt x="259910" y="101408"/>
                </a:lnTo>
                <a:lnTo>
                  <a:pt x="259910" y="93148"/>
                </a:lnTo>
                <a:close/>
                <a:moveTo>
                  <a:pt x="276988" y="93148"/>
                </a:moveTo>
                <a:lnTo>
                  <a:pt x="276988" y="101408"/>
                </a:lnTo>
                <a:lnTo>
                  <a:pt x="268560" y="101408"/>
                </a:lnTo>
                <a:lnTo>
                  <a:pt x="268560" y="93148"/>
                </a:lnTo>
                <a:close/>
                <a:moveTo>
                  <a:pt x="17190" y="101631"/>
                </a:moveTo>
                <a:lnTo>
                  <a:pt x="17190" y="109891"/>
                </a:lnTo>
                <a:lnTo>
                  <a:pt x="8762" y="109891"/>
                </a:lnTo>
                <a:lnTo>
                  <a:pt x="8762" y="101631"/>
                </a:lnTo>
                <a:close/>
                <a:moveTo>
                  <a:pt x="25840" y="101631"/>
                </a:moveTo>
                <a:lnTo>
                  <a:pt x="25840" y="109891"/>
                </a:lnTo>
                <a:lnTo>
                  <a:pt x="17413" y="109891"/>
                </a:lnTo>
                <a:lnTo>
                  <a:pt x="17413" y="101631"/>
                </a:lnTo>
                <a:close/>
                <a:moveTo>
                  <a:pt x="34547" y="101631"/>
                </a:moveTo>
                <a:lnTo>
                  <a:pt x="34547" y="109891"/>
                </a:lnTo>
                <a:lnTo>
                  <a:pt x="26064" y="109891"/>
                </a:lnTo>
                <a:lnTo>
                  <a:pt x="26064" y="101631"/>
                </a:lnTo>
                <a:close/>
                <a:moveTo>
                  <a:pt x="43197" y="101631"/>
                </a:moveTo>
                <a:lnTo>
                  <a:pt x="43197" y="109891"/>
                </a:lnTo>
                <a:lnTo>
                  <a:pt x="34770" y="109891"/>
                </a:lnTo>
                <a:lnTo>
                  <a:pt x="34770" y="101631"/>
                </a:lnTo>
                <a:close/>
                <a:moveTo>
                  <a:pt x="51848" y="101631"/>
                </a:moveTo>
                <a:lnTo>
                  <a:pt x="51848" y="109891"/>
                </a:lnTo>
                <a:lnTo>
                  <a:pt x="43421" y="109891"/>
                </a:lnTo>
                <a:lnTo>
                  <a:pt x="43421" y="101631"/>
                </a:lnTo>
                <a:close/>
                <a:moveTo>
                  <a:pt x="60499" y="101631"/>
                </a:moveTo>
                <a:lnTo>
                  <a:pt x="60499" y="109891"/>
                </a:lnTo>
                <a:lnTo>
                  <a:pt x="52071" y="109891"/>
                </a:lnTo>
                <a:lnTo>
                  <a:pt x="52071" y="101631"/>
                </a:lnTo>
                <a:close/>
                <a:moveTo>
                  <a:pt x="69149" y="101631"/>
                </a:moveTo>
                <a:lnTo>
                  <a:pt x="69149" y="109891"/>
                </a:lnTo>
                <a:lnTo>
                  <a:pt x="60722" y="109891"/>
                </a:lnTo>
                <a:lnTo>
                  <a:pt x="60722" y="101631"/>
                </a:lnTo>
                <a:close/>
                <a:moveTo>
                  <a:pt x="77800" y="101631"/>
                </a:moveTo>
                <a:lnTo>
                  <a:pt x="77800" y="109891"/>
                </a:lnTo>
                <a:lnTo>
                  <a:pt x="69373" y="109891"/>
                </a:lnTo>
                <a:lnTo>
                  <a:pt x="69373" y="101631"/>
                </a:lnTo>
                <a:close/>
                <a:moveTo>
                  <a:pt x="86506" y="101631"/>
                </a:moveTo>
                <a:lnTo>
                  <a:pt x="86506" y="109891"/>
                </a:lnTo>
                <a:lnTo>
                  <a:pt x="78023" y="109891"/>
                </a:lnTo>
                <a:lnTo>
                  <a:pt x="78023" y="101631"/>
                </a:lnTo>
                <a:close/>
                <a:moveTo>
                  <a:pt x="95157" y="101631"/>
                </a:moveTo>
                <a:lnTo>
                  <a:pt x="95157" y="109891"/>
                </a:lnTo>
                <a:lnTo>
                  <a:pt x="86730" y="109891"/>
                </a:lnTo>
                <a:lnTo>
                  <a:pt x="86730" y="101631"/>
                </a:lnTo>
                <a:close/>
                <a:moveTo>
                  <a:pt x="103808" y="101631"/>
                </a:moveTo>
                <a:lnTo>
                  <a:pt x="103808" y="109891"/>
                </a:lnTo>
                <a:lnTo>
                  <a:pt x="95380" y="109891"/>
                </a:lnTo>
                <a:lnTo>
                  <a:pt x="95380" y="101631"/>
                </a:lnTo>
                <a:close/>
                <a:moveTo>
                  <a:pt x="112458" y="101631"/>
                </a:moveTo>
                <a:lnTo>
                  <a:pt x="112458" y="109891"/>
                </a:lnTo>
                <a:lnTo>
                  <a:pt x="104031" y="109891"/>
                </a:lnTo>
                <a:lnTo>
                  <a:pt x="104031" y="101631"/>
                </a:lnTo>
                <a:close/>
                <a:moveTo>
                  <a:pt x="121109" y="101631"/>
                </a:moveTo>
                <a:lnTo>
                  <a:pt x="121109" y="109891"/>
                </a:lnTo>
                <a:lnTo>
                  <a:pt x="112681" y="109891"/>
                </a:lnTo>
                <a:lnTo>
                  <a:pt x="112681" y="101631"/>
                </a:lnTo>
                <a:close/>
                <a:moveTo>
                  <a:pt x="129760" y="101631"/>
                </a:moveTo>
                <a:lnTo>
                  <a:pt x="129760" y="109891"/>
                </a:lnTo>
                <a:lnTo>
                  <a:pt x="121332" y="109891"/>
                </a:lnTo>
                <a:lnTo>
                  <a:pt x="121332" y="101631"/>
                </a:lnTo>
                <a:close/>
                <a:moveTo>
                  <a:pt x="138410" y="101631"/>
                </a:moveTo>
                <a:lnTo>
                  <a:pt x="138410" y="109891"/>
                </a:lnTo>
                <a:lnTo>
                  <a:pt x="129983" y="109891"/>
                </a:lnTo>
                <a:lnTo>
                  <a:pt x="129983" y="101631"/>
                </a:lnTo>
                <a:close/>
                <a:moveTo>
                  <a:pt x="147117" y="101631"/>
                </a:moveTo>
                <a:lnTo>
                  <a:pt x="147117" y="109891"/>
                </a:lnTo>
                <a:lnTo>
                  <a:pt x="138633" y="109891"/>
                </a:lnTo>
                <a:lnTo>
                  <a:pt x="138633" y="101631"/>
                </a:lnTo>
                <a:close/>
                <a:moveTo>
                  <a:pt x="155767" y="101631"/>
                </a:moveTo>
                <a:lnTo>
                  <a:pt x="155767" y="109891"/>
                </a:lnTo>
                <a:lnTo>
                  <a:pt x="147340" y="109891"/>
                </a:lnTo>
                <a:lnTo>
                  <a:pt x="147340" y="101631"/>
                </a:lnTo>
                <a:close/>
                <a:moveTo>
                  <a:pt x="164418" y="101631"/>
                </a:moveTo>
                <a:lnTo>
                  <a:pt x="164418" y="109891"/>
                </a:lnTo>
                <a:lnTo>
                  <a:pt x="155990" y="109891"/>
                </a:lnTo>
                <a:lnTo>
                  <a:pt x="155990" y="101631"/>
                </a:lnTo>
                <a:close/>
                <a:moveTo>
                  <a:pt x="173069" y="101631"/>
                </a:moveTo>
                <a:lnTo>
                  <a:pt x="173069" y="109891"/>
                </a:lnTo>
                <a:lnTo>
                  <a:pt x="164641" y="109891"/>
                </a:lnTo>
                <a:lnTo>
                  <a:pt x="164641" y="101631"/>
                </a:lnTo>
                <a:close/>
                <a:moveTo>
                  <a:pt x="181719" y="101631"/>
                </a:moveTo>
                <a:lnTo>
                  <a:pt x="181719" y="109891"/>
                </a:lnTo>
                <a:lnTo>
                  <a:pt x="173292" y="109891"/>
                </a:lnTo>
                <a:lnTo>
                  <a:pt x="173292" y="101631"/>
                </a:lnTo>
                <a:close/>
                <a:moveTo>
                  <a:pt x="190370" y="101631"/>
                </a:moveTo>
                <a:lnTo>
                  <a:pt x="190370" y="109891"/>
                </a:lnTo>
                <a:lnTo>
                  <a:pt x="181942" y="109891"/>
                </a:lnTo>
                <a:lnTo>
                  <a:pt x="181942" y="101631"/>
                </a:lnTo>
                <a:close/>
                <a:moveTo>
                  <a:pt x="199020" y="101631"/>
                </a:moveTo>
                <a:lnTo>
                  <a:pt x="199020" y="109891"/>
                </a:lnTo>
                <a:lnTo>
                  <a:pt x="190593" y="109891"/>
                </a:lnTo>
                <a:lnTo>
                  <a:pt x="190593" y="101631"/>
                </a:lnTo>
                <a:close/>
                <a:moveTo>
                  <a:pt x="207727" y="101631"/>
                </a:moveTo>
                <a:lnTo>
                  <a:pt x="207727" y="109891"/>
                </a:lnTo>
                <a:lnTo>
                  <a:pt x="199244" y="109891"/>
                </a:lnTo>
                <a:lnTo>
                  <a:pt x="199244" y="101631"/>
                </a:lnTo>
                <a:close/>
                <a:moveTo>
                  <a:pt x="216377" y="101631"/>
                </a:moveTo>
                <a:lnTo>
                  <a:pt x="216377" y="109891"/>
                </a:lnTo>
                <a:lnTo>
                  <a:pt x="207950" y="109891"/>
                </a:lnTo>
                <a:lnTo>
                  <a:pt x="207950" y="101631"/>
                </a:lnTo>
                <a:close/>
                <a:moveTo>
                  <a:pt x="225028" y="101631"/>
                </a:moveTo>
                <a:lnTo>
                  <a:pt x="225028" y="109891"/>
                </a:lnTo>
                <a:lnTo>
                  <a:pt x="216601" y="109891"/>
                </a:lnTo>
                <a:lnTo>
                  <a:pt x="216601" y="101631"/>
                </a:lnTo>
                <a:close/>
                <a:moveTo>
                  <a:pt x="233679" y="101631"/>
                </a:moveTo>
                <a:lnTo>
                  <a:pt x="233679" y="109891"/>
                </a:lnTo>
                <a:lnTo>
                  <a:pt x="225251" y="109891"/>
                </a:lnTo>
                <a:lnTo>
                  <a:pt x="225251" y="101631"/>
                </a:lnTo>
                <a:close/>
                <a:moveTo>
                  <a:pt x="242329" y="101631"/>
                </a:moveTo>
                <a:lnTo>
                  <a:pt x="242329" y="109891"/>
                </a:lnTo>
                <a:lnTo>
                  <a:pt x="233902" y="109891"/>
                </a:lnTo>
                <a:lnTo>
                  <a:pt x="233902" y="101631"/>
                </a:lnTo>
                <a:close/>
                <a:moveTo>
                  <a:pt x="250980" y="101631"/>
                </a:moveTo>
                <a:lnTo>
                  <a:pt x="250980" y="109891"/>
                </a:lnTo>
                <a:lnTo>
                  <a:pt x="242553" y="109891"/>
                </a:lnTo>
                <a:lnTo>
                  <a:pt x="242553" y="101631"/>
                </a:lnTo>
                <a:close/>
                <a:moveTo>
                  <a:pt x="259686" y="101631"/>
                </a:moveTo>
                <a:lnTo>
                  <a:pt x="259686" y="109891"/>
                </a:lnTo>
                <a:lnTo>
                  <a:pt x="251203" y="109891"/>
                </a:lnTo>
                <a:lnTo>
                  <a:pt x="251203" y="101631"/>
                </a:lnTo>
                <a:close/>
                <a:moveTo>
                  <a:pt x="268337" y="101631"/>
                </a:moveTo>
                <a:lnTo>
                  <a:pt x="268337" y="109891"/>
                </a:lnTo>
                <a:lnTo>
                  <a:pt x="259910" y="109891"/>
                </a:lnTo>
                <a:lnTo>
                  <a:pt x="259910" y="101631"/>
                </a:lnTo>
                <a:close/>
                <a:moveTo>
                  <a:pt x="276988" y="101631"/>
                </a:moveTo>
                <a:lnTo>
                  <a:pt x="276988" y="109891"/>
                </a:lnTo>
                <a:lnTo>
                  <a:pt x="268560" y="109891"/>
                </a:lnTo>
                <a:lnTo>
                  <a:pt x="268560" y="101631"/>
                </a:lnTo>
                <a:close/>
                <a:moveTo>
                  <a:pt x="17190" y="110114"/>
                </a:moveTo>
                <a:lnTo>
                  <a:pt x="17190" y="118318"/>
                </a:lnTo>
                <a:lnTo>
                  <a:pt x="8762" y="118318"/>
                </a:lnTo>
                <a:lnTo>
                  <a:pt x="8762" y="110114"/>
                </a:lnTo>
                <a:close/>
                <a:moveTo>
                  <a:pt x="25840" y="110114"/>
                </a:moveTo>
                <a:lnTo>
                  <a:pt x="25840" y="118318"/>
                </a:lnTo>
                <a:lnTo>
                  <a:pt x="17413" y="118318"/>
                </a:lnTo>
                <a:lnTo>
                  <a:pt x="17413" y="110114"/>
                </a:lnTo>
                <a:close/>
                <a:moveTo>
                  <a:pt x="34547" y="110114"/>
                </a:moveTo>
                <a:lnTo>
                  <a:pt x="34547" y="118318"/>
                </a:lnTo>
                <a:lnTo>
                  <a:pt x="26064" y="118318"/>
                </a:lnTo>
                <a:lnTo>
                  <a:pt x="26064" y="110114"/>
                </a:lnTo>
                <a:close/>
                <a:moveTo>
                  <a:pt x="43197" y="110114"/>
                </a:moveTo>
                <a:lnTo>
                  <a:pt x="43197" y="118318"/>
                </a:lnTo>
                <a:lnTo>
                  <a:pt x="34770" y="118318"/>
                </a:lnTo>
                <a:lnTo>
                  <a:pt x="34770" y="110114"/>
                </a:lnTo>
                <a:close/>
                <a:moveTo>
                  <a:pt x="51848" y="110114"/>
                </a:moveTo>
                <a:lnTo>
                  <a:pt x="51848" y="118318"/>
                </a:lnTo>
                <a:lnTo>
                  <a:pt x="43421" y="118318"/>
                </a:lnTo>
                <a:lnTo>
                  <a:pt x="43421" y="110114"/>
                </a:lnTo>
                <a:close/>
                <a:moveTo>
                  <a:pt x="60499" y="110114"/>
                </a:moveTo>
                <a:lnTo>
                  <a:pt x="60499" y="118318"/>
                </a:lnTo>
                <a:lnTo>
                  <a:pt x="52071" y="118318"/>
                </a:lnTo>
                <a:lnTo>
                  <a:pt x="52071" y="110114"/>
                </a:lnTo>
                <a:close/>
                <a:moveTo>
                  <a:pt x="69149" y="110114"/>
                </a:moveTo>
                <a:lnTo>
                  <a:pt x="69149" y="118318"/>
                </a:lnTo>
                <a:lnTo>
                  <a:pt x="60722" y="118318"/>
                </a:lnTo>
                <a:lnTo>
                  <a:pt x="60722" y="110114"/>
                </a:lnTo>
                <a:close/>
                <a:moveTo>
                  <a:pt x="77800" y="110114"/>
                </a:moveTo>
                <a:lnTo>
                  <a:pt x="77800" y="118318"/>
                </a:lnTo>
                <a:lnTo>
                  <a:pt x="69373" y="118318"/>
                </a:lnTo>
                <a:lnTo>
                  <a:pt x="69373" y="110114"/>
                </a:lnTo>
                <a:close/>
                <a:moveTo>
                  <a:pt x="86506" y="110114"/>
                </a:moveTo>
                <a:lnTo>
                  <a:pt x="86506" y="118318"/>
                </a:lnTo>
                <a:lnTo>
                  <a:pt x="78023" y="118318"/>
                </a:lnTo>
                <a:lnTo>
                  <a:pt x="78023" y="110114"/>
                </a:lnTo>
                <a:close/>
                <a:moveTo>
                  <a:pt x="95157" y="110114"/>
                </a:moveTo>
                <a:lnTo>
                  <a:pt x="95157" y="118318"/>
                </a:lnTo>
                <a:lnTo>
                  <a:pt x="86730" y="118318"/>
                </a:lnTo>
                <a:lnTo>
                  <a:pt x="86730" y="110114"/>
                </a:lnTo>
                <a:close/>
                <a:moveTo>
                  <a:pt x="103808" y="110114"/>
                </a:moveTo>
                <a:lnTo>
                  <a:pt x="103808" y="118318"/>
                </a:lnTo>
                <a:lnTo>
                  <a:pt x="95380" y="118318"/>
                </a:lnTo>
                <a:lnTo>
                  <a:pt x="95380" y="110114"/>
                </a:lnTo>
                <a:close/>
                <a:moveTo>
                  <a:pt x="112458" y="110114"/>
                </a:moveTo>
                <a:lnTo>
                  <a:pt x="112458" y="118318"/>
                </a:lnTo>
                <a:lnTo>
                  <a:pt x="104031" y="118318"/>
                </a:lnTo>
                <a:lnTo>
                  <a:pt x="104031" y="110114"/>
                </a:lnTo>
                <a:close/>
                <a:moveTo>
                  <a:pt x="121109" y="110114"/>
                </a:moveTo>
                <a:lnTo>
                  <a:pt x="121109" y="118318"/>
                </a:lnTo>
                <a:lnTo>
                  <a:pt x="112681" y="118318"/>
                </a:lnTo>
                <a:lnTo>
                  <a:pt x="112681" y="110114"/>
                </a:lnTo>
                <a:close/>
                <a:moveTo>
                  <a:pt x="129760" y="110114"/>
                </a:moveTo>
                <a:lnTo>
                  <a:pt x="129760" y="118318"/>
                </a:lnTo>
                <a:lnTo>
                  <a:pt x="121332" y="118318"/>
                </a:lnTo>
                <a:lnTo>
                  <a:pt x="121332" y="110114"/>
                </a:lnTo>
                <a:close/>
                <a:moveTo>
                  <a:pt x="138410" y="110114"/>
                </a:moveTo>
                <a:lnTo>
                  <a:pt x="138410" y="118318"/>
                </a:lnTo>
                <a:lnTo>
                  <a:pt x="129983" y="118318"/>
                </a:lnTo>
                <a:lnTo>
                  <a:pt x="129983" y="110114"/>
                </a:lnTo>
                <a:close/>
                <a:moveTo>
                  <a:pt x="147117" y="110114"/>
                </a:moveTo>
                <a:lnTo>
                  <a:pt x="147117" y="118318"/>
                </a:lnTo>
                <a:lnTo>
                  <a:pt x="138633" y="118318"/>
                </a:lnTo>
                <a:lnTo>
                  <a:pt x="138633" y="110114"/>
                </a:lnTo>
                <a:close/>
                <a:moveTo>
                  <a:pt x="155767" y="110114"/>
                </a:moveTo>
                <a:lnTo>
                  <a:pt x="155767" y="118318"/>
                </a:lnTo>
                <a:lnTo>
                  <a:pt x="147340" y="118318"/>
                </a:lnTo>
                <a:lnTo>
                  <a:pt x="147340" y="110114"/>
                </a:lnTo>
                <a:close/>
                <a:moveTo>
                  <a:pt x="164418" y="110114"/>
                </a:moveTo>
                <a:lnTo>
                  <a:pt x="164418" y="118318"/>
                </a:lnTo>
                <a:lnTo>
                  <a:pt x="155990" y="118318"/>
                </a:lnTo>
                <a:lnTo>
                  <a:pt x="155990" y="110114"/>
                </a:lnTo>
                <a:close/>
                <a:moveTo>
                  <a:pt x="173069" y="110114"/>
                </a:moveTo>
                <a:lnTo>
                  <a:pt x="173069" y="118318"/>
                </a:lnTo>
                <a:lnTo>
                  <a:pt x="164641" y="118318"/>
                </a:lnTo>
                <a:lnTo>
                  <a:pt x="164641" y="110114"/>
                </a:lnTo>
                <a:close/>
                <a:moveTo>
                  <a:pt x="181719" y="110114"/>
                </a:moveTo>
                <a:lnTo>
                  <a:pt x="181719" y="118318"/>
                </a:lnTo>
                <a:lnTo>
                  <a:pt x="173292" y="118318"/>
                </a:lnTo>
                <a:lnTo>
                  <a:pt x="173292" y="110114"/>
                </a:lnTo>
                <a:close/>
                <a:moveTo>
                  <a:pt x="190370" y="110114"/>
                </a:moveTo>
                <a:lnTo>
                  <a:pt x="190370" y="118318"/>
                </a:lnTo>
                <a:lnTo>
                  <a:pt x="181942" y="118318"/>
                </a:lnTo>
                <a:lnTo>
                  <a:pt x="181942" y="110114"/>
                </a:lnTo>
                <a:close/>
                <a:moveTo>
                  <a:pt x="199020" y="110114"/>
                </a:moveTo>
                <a:lnTo>
                  <a:pt x="199020" y="118318"/>
                </a:lnTo>
                <a:lnTo>
                  <a:pt x="190593" y="118318"/>
                </a:lnTo>
                <a:lnTo>
                  <a:pt x="190593" y="110114"/>
                </a:lnTo>
                <a:close/>
                <a:moveTo>
                  <a:pt x="207727" y="110114"/>
                </a:moveTo>
                <a:lnTo>
                  <a:pt x="207727" y="118318"/>
                </a:lnTo>
                <a:lnTo>
                  <a:pt x="199244" y="118318"/>
                </a:lnTo>
                <a:lnTo>
                  <a:pt x="199244" y="110114"/>
                </a:lnTo>
                <a:close/>
                <a:moveTo>
                  <a:pt x="216377" y="110114"/>
                </a:moveTo>
                <a:lnTo>
                  <a:pt x="216377" y="118318"/>
                </a:lnTo>
                <a:lnTo>
                  <a:pt x="207950" y="118318"/>
                </a:lnTo>
                <a:lnTo>
                  <a:pt x="207950" y="110114"/>
                </a:lnTo>
                <a:close/>
                <a:moveTo>
                  <a:pt x="225028" y="110114"/>
                </a:moveTo>
                <a:lnTo>
                  <a:pt x="225028" y="118318"/>
                </a:lnTo>
                <a:lnTo>
                  <a:pt x="216601" y="118318"/>
                </a:lnTo>
                <a:lnTo>
                  <a:pt x="216601" y="110114"/>
                </a:lnTo>
                <a:close/>
                <a:moveTo>
                  <a:pt x="233679" y="110114"/>
                </a:moveTo>
                <a:lnTo>
                  <a:pt x="233679" y="118318"/>
                </a:lnTo>
                <a:lnTo>
                  <a:pt x="225251" y="118318"/>
                </a:lnTo>
                <a:lnTo>
                  <a:pt x="225251" y="110114"/>
                </a:lnTo>
                <a:close/>
                <a:moveTo>
                  <a:pt x="242329" y="110114"/>
                </a:moveTo>
                <a:lnTo>
                  <a:pt x="242329" y="118318"/>
                </a:lnTo>
                <a:lnTo>
                  <a:pt x="233902" y="118318"/>
                </a:lnTo>
                <a:lnTo>
                  <a:pt x="233902" y="110114"/>
                </a:lnTo>
                <a:close/>
                <a:moveTo>
                  <a:pt x="250980" y="110114"/>
                </a:moveTo>
                <a:lnTo>
                  <a:pt x="250980" y="118318"/>
                </a:lnTo>
                <a:lnTo>
                  <a:pt x="242553" y="118318"/>
                </a:lnTo>
                <a:lnTo>
                  <a:pt x="242553" y="110114"/>
                </a:lnTo>
                <a:close/>
                <a:moveTo>
                  <a:pt x="259686" y="110114"/>
                </a:moveTo>
                <a:lnTo>
                  <a:pt x="259686" y="118318"/>
                </a:lnTo>
                <a:lnTo>
                  <a:pt x="251203" y="118318"/>
                </a:lnTo>
                <a:lnTo>
                  <a:pt x="251203" y="110114"/>
                </a:lnTo>
                <a:close/>
                <a:moveTo>
                  <a:pt x="268337" y="110114"/>
                </a:moveTo>
                <a:lnTo>
                  <a:pt x="268337" y="118318"/>
                </a:lnTo>
                <a:lnTo>
                  <a:pt x="259910" y="118318"/>
                </a:lnTo>
                <a:lnTo>
                  <a:pt x="259910" y="110114"/>
                </a:lnTo>
                <a:close/>
                <a:moveTo>
                  <a:pt x="276988" y="110114"/>
                </a:moveTo>
                <a:lnTo>
                  <a:pt x="276988" y="118318"/>
                </a:lnTo>
                <a:lnTo>
                  <a:pt x="268560" y="118318"/>
                </a:lnTo>
                <a:lnTo>
                  <a:pt x="268560" y="110114"/>
                </a:lnTo>
                <a:close/>
                <a:moveTo>
                  <a:pt x="17190" y="118541"/>
                </a:moveTo>
                <a:lnTo>
                  <a:pt x="17190" y="126801"/>
                </a:lnTo>
                <a:lnTo>
                  <a:pt x="8762" y="126801"/>
                </a:lnTo>
                <a:lnTo>
                  <a:pt x="8762" y="118541"/>
                </a:lnTo>
                <a:close/>
                <a:moveTo>
                  <a:pt x="25840" y="118541"/>
                </a:moveTo>
                <a:lnTo>
                  <a:pt x="25840" y="126801"/>
                </a:lnTo>
                <a:lnTo>
                  <a:pt x="17413" y="126801"/>
                </a:lnTo>
                <a:lnTo>
                  <a:pt x="17413" y="118541"/>
                </a:lnTo>
                <a:close/>
                <a:moveTo>
                  <a:pt x="34547" y="118541"/>
                </a:moveTo>
                <a:lnTo>
                  <a:pt x="34547" y="126801"/>
                </a:lnTo>
                <a:lnTo>
                  <a:pt x="26064" y="126801"/>
                </a:lnTo>
                <a:lnTo>
                  <a:pt x="26064" y="118541"/>
                </a:lnTo>
                <a:close/>
                <a:moveTo>
                  <a:pt x="43197" y="118541"/>
                </a:moveTo>
                <a:lnTo>
                  <a:pt x="43197" y="126801"/>
                </a:lnTo>
                <a:lnTo>
                  <a:pt x="34770" y="126801"/>
                </a:lnTo>
                <a:lnTo>
                  <a:pt x="34770" y="118541"/>
                </a:lnTo>
                <a:close/>
                <a:moveTo>
                  <a:pt x="51848" y="118541"/>
                </a:moveTo>
                <a:lnTo>
                  <a:pt x="51848" y="126801"/>
                </a:lnTo>
                <a:lnTo>
                  <a:pt x="43421" y="126801"/>
                </a:lnTo>
                <a:lnTo>
                  <a:pt x="43421" y="118541"/>
                </a:lnTo>
                <a:close/>
                <a:moveTo>
                  <a:pt x="60499" y="118541"/>
                </a:moveTo>
                <a:lnTo>
                  <a:pt x="60499" y="126801"/>
                </a:lnTo>
                <a:lnTo>
                  <a:pt x="52071" y="126801"/>
                </a:lnTo>
                <a:lnTo>
                  <a:pt x="52071" y="118541"/>
                </a:lnTo>
                <a:close/>
                <a:moveTo>
                  <a:pt x="69149" y="118541"/>
                </a:moveTo>
                <a:lnTo>
                  <a:pt x="69149" y="126801"/>
                </a:lnTo>
                <a:lnTo>
                  <a:pt x="60722" y="126801"/>
                </a:lnTo>
                <a:lnTo>
                  <a:pt x="60722" y="118541"/>
                </a:lnTo>
                <a:close/>
                <a:moveTo>
                  <a:pt x="77800" y="118541"/>
                </a:moveTo>
                <a:lnTo>
                  <a:pt x="77800" y="126801"/>
                </a:lnTo>
                <a:lnTo>
                  <a:pt x="69373" y="126801"/>
                </a:lnTo>
                <a:lnTo>
                  <a:pt x="69373" y="118541"/>
                </a:lnTo>
                <a:close/>
                <a:moveTo>
                  <a:pt x="86506" y="118541"/>
                </a:moveTo>
                <a:lnTo>
                  <a:pt x="86506" y="126801"/>
                </a:lnTo>
                <a:lnTo>
                  <a:pt x="78023" y="126801"/>
                </a:lnTo>
                <a:lnTo>
                  <a:pt x="78023" y="118541"/>
                </a:lnTo>
                <a:close/>
                <a:moveTo>
                  <a:pt x="95157" y="118541"/>
                </a:moveTo>
                <a:lnTo>
                  <a:pt x="95157" y="126801"/>
                </a:lnTo>
                <a:lnTo>
                  <a:pt x="86730" y="126801"/>
                </a:lnTo>
                <a:lnTo>
                  <a:pt x="86730" y="118541"/>
                </a:lnTo>
                <a:close/>
                <a:moveTo>
                  <a:pt x="103808" y="118541"/>
                </a:moveTo>
                <a:lnTo>
                  <a:pt x="103808" y="126801"/>
                </a:lnTo>
                <a:lnTo>
                  <a:pt x="95380" y="126801"/>
                </a:lnTo>
                <a:lnTo>
                  <a:pt x="95380" y="118541"/>
                </a:lnTo>
                <a:close/>
                <a:moveTo>
                  <a:pt x="112458" y="118541"/>
                </a:moveTo>
                <a:lnTo>
                  <a:pt x="112458" y="126801"/>
                </a:lnTo>
                <a:lnTo>
                  <a:pt x="104031" y="126801"/>
                </a:lnTo>
                <a:lnTo>
                  <a:pt x="104031" y="118541"/>
                </a:lnTo>
                <a:close/>
                <a:moveTo>
                  <a:pt x="121109" y="118541"/>
                </a:moveTo>
                <a:lnTo>
                  <a:pt x="121109" y="126801"/>
                </a:lnTo>
                <a:lnTo>
                  <a:pt x="112681" y="126801"/>
                </a:lnTo>
                <a:lnTo>
                  <a:pt x="112681" y="118541"/>
                </a:lnTo>
                <a:close/>
                <a:moveTo>
                  <a:pt x="129760" y="118541"/>
                </a:moveTo>
                <a:lnTo>
                  <a:pt x="129760" y="126801"/>
                </a:lnTo>
                <a:lnTo>
                  <a:pt x="121332" y="126801"/>
                </a:lnTo>
                <a:lnTo>
                  <a:pt x="121332" y="118541"/>
                </a:lnTo>
                <a:close/>
                <a:moveTo>
                  <a:pt x="138410" y="118541"/>
                </a:moveTo>
                <a:lnTo>
                  <a:pt x="138410" y="126801"/>
                </a:lnTo>
                <a:lnTo>
                  <a:pt x="129983" y="126801"/>
                </a:lnTo>
                <a:lnTo>
                  <a:pt x="129983" y="118541"/>
                </a:lnTo>
                <a:close/>
                <a:moveTo>
                  <a:pt x="147117" y="118541"/>
                </a:moveTo>
                <a:lnTo>
                  <a:pt x="147117" y="126801"/>
                </a:lnTo>
                <a:lnTo>
                  <a:pt x="138633" y="126801"/>
                </a:lnTo>
                <a:lnTo>
                  <a:pt x="138633" y="118541"/>
                </a:lnTo>
                <a:close/>
                <a:moveTo>
                  <a:pt x="155767" y="118541"/>
                </a:moveTo>
                <a:lnTo>
                  <a:pt x="155767" y="126801"/>
                </a:lnTo>
                <a:lnTo>
                  <a:pt x="147340" y="126801"/>
                </a:lnTo>
                <a:lnTo>
                  <a:pt x="147340" y="118541"/>
                </a:lnTo>
                <a:close/>
                <a:moveTo>
                  <a:pt x="164418" y="118541"/>
                </a:moveTo>
                <a:lnTo>
                  <a:pt x="164418" y="126801"/>
                </a:lnTo>
                <a:lnTo>
                  <a:pt x="155990" y="126801"/>
                </a:lnTo>
                <a:lnTo>
                  <a:pt x="155990" y="118541"/>
                </a:lnTo>
                <a:close/>
                <a:moveTo>
                  <a:pt x="173069" y="118541"/>
                </a:moveTo>
                <a:lnTo>
                  <a:pt x="173069" y="126801"/>
                </a:lnTo>
                <a:lnTo>
                  <a:pt x="164641" y="126801"/>
                </a:lnTo>
                <a:lnTo>
                  <a:pt x="164641" y="118541"/>
                </a:lnTo>
                <a:close/>
                <a:moveTo>
                  <a:pt x="181719" y="118541"/>
                </a:moveTo>
                <a:lnTo>
                  <a:pt x="181719" y="126801"/>
                </a:lnTo>
                <a:lnTo>
                  <a:pt x="173292" y="126801"/>
                </a:lnTo>
                <a:lnTo>
                  <a:pt x="173292" y="118541"/>
                </a:lnTo>
                <a:close/>
                <a:moveTo>
                  <a:pt x="190370" y="118541"/>
                </a:moveTo>
                <a:lnTo>
                  <a:pt x="190370" y="126801"/>
                </a:lnTo>
                <a:lnTo>
                  <a:pt x="181942" y="126801"/>
                </a:lnTo>
                <a:lnTo>
                  <a:pt x="181942" y="118541"/>
                </a:lnTo>
                <a:close/>
                <a:moveTo>
                  <a:pt x="199020" y="118541"/>
                </a:moveTo>
                <a:lnTo>
                  <a:pt x="199020" y="126801"/>
                </a:lnTo>
                <a:lnTo>
                  <a:pt x="190593" y="126801"/>
                </a:lnTo>
                <a:lnTo>
                  <a:pt x="190593" y="118541"/>
                </a:lnTo>
                <a:close/>
                <a:moveTo>
                  <a:pt x="207727" y="118541"/>
                </a:moveTo>
                <a:lnTo>
                  <a:pt x="207727" y="126801"/>
                </a:lnTo>
                <a:lnTo>
                  <a:pt x="199244" y="126801"/>
                </a:lnTo>
                <a:lnTo>
                  <a:pt x="199244" y="118541"/>
                </a:lnTo>
                <a:close/>
                <a:moveTo>
                  <a:pt x="216377" y="118541"/>
                </a:moveTo>
                <a:lnTo>
                  <a:pt x="216377" y="126801"/>
                </a:lnTo>
                <a:lnTo>
                  <a:pt x="207950" y="126801"/>
                </a:lnTo>
                <a:lnTo>
                  <a:pt x="207950" y="118541"/>
                </a:lnTo>
                <a:close/>
                <a:moveTo>
                  <a:pt x="225028" y="118541"/>
                </a:moveTo>
                <a:lnTo>
                  <a:pt x="225028" y="126801"/>
                </a:lnTo>
                <a:lnTo>
                  <a:pt x="216601" y="126801"/>
                </a:lnTo>
                <a:lnTo>
                  <a:pt x="216601" y="118541"/>
                </a:lnTo>
                <a:close/>
                <a:moveTo>
                  <a:pt x="233679" y="118541"/>
                </a:moveTo>
                <a:lnTo>
                  <a:pt x="233679" y="126801"/>
                </a:lnTo>
                <a:lnTo>
                  <a:pt x="225251" y="126801"/>
                </a:lnTo>
                <a:lnTo>
                  <a:pt x="225251" y="118541"/>
                </a:lnTo>
                <a:close/>
                <a:moveTo>
                  <a:pt x="242329" y="118541"/>
                </a:moveTo>
                <a:lnTo>
                  <a:pt x="242329" y="126801"/>
                </a:lnTo>
                <a:lnTo>
                  <a:pt x="233902" y="126801"/>
                </a:lnTo>
                <a:lnTo>
                  <a:pt x="233902" y="118541"/>
                </a:lnTo>
                <a:close/>
                <a:moveTo>
                  <a:pt x="250980" y="118541"/>
                </a:moveTo>
                <a:lnTo>
                  <a:pt x="250980" y="126801"/>
                </a:lnTo>
                <a:lnTo>
                  <a:pt x="242553" y="126801"/>
                </a:lnTo>
                <a:lnTo>
                  <a:pt x="242553" y="118541"/>
                </a:lnTo>
                <a:close/>
                <a:moveTo>
                  <a:pt x="259686" y="118541"/>
                </a:moveTo>
                <a:lnTo>
                  <a:pt x="259686" y="126801"/>
                </a:lnTo>
                <a:lnTo>
                  <a:pt x="251203" y="126801"/>
                </a:lnTo>
                <a:lnTo>
                  <a:pt x="251203" y="118541"/>
                </a:lnTo>
                <a:close/>
                <a:moveTo>
                  <a:pt x="268337" y="118541"/>
                </a:moveTo>
                <a:lnTo>
                  <a:pt x="268337" y="126801"/>
                </a:lnTo>
                <a:lnTo>
                  <a:pt x="259910" y="126801"/>
                </a:lnTo>
                <a:lnTo>
                  <a:pt x="259910" y="118541"/>
                </a:lnTo>
                <a:close/>
                <a:moveTo>
                  <a:pt x="276988" y="118541"/>
                </a:moveTo>
                <a:lnTo>
                  <a:pt x="276988" y="126801"/>
                </a:lnTo>
                <a:lnTo>
                  <a:pt x="268560" y="126801"/>
                </a:lnTo>
                <a:lnTo>
                  <a:pt x="268560" y="118541"/>
                </a:lnTo>
                <a:close/>
                <a:moveTo>
                  <a:pt x="17190" y="127025"/>
                </a:moveTo>
                <a:lnTo>
                  <a:pt x="17190" y="135229"/>
                </a:lnTo>
                <a:lnTo>
                  <a:pt x="8762" y="135229"/>
                </a:lnTo>
                <a:lnTo>
                  <a:pt x="8762" y="127025"/>
                </a:lnTo>
                <a:close/>
                <a:moveTo>
                  <a:pt x="25840" y="127025"/>
                </a:moveTo>
                <a:lnTo>
                  <a:pt x="25840" y="135229"/>
                </a:lnTo>
                <a:lnTo>
                  <a:pt x="17413" y="135229"/>
                </a:lnTo>
                <a:lnTo>
                  <a:pt x="17413" y="127025"/>
                </a:lnTo>
                <a:close/>
                <a:moveTo>
                  <a:pt x="34547" y="127025"/>
                </a:moveTo>
                <a:lnTo>
                  <a:pt x="34547" y="135229"/>
                </a:lnTo>
                <a:lnTo>
                  <a:pt x="26064" y="135229"/>
                </a:lnTo>
                <a:lnTo>
                  <a:pt x="26064" y="127025"/>
                </a:lnTo>
                <a:close/>
                <a:moveTo>
                  <a:pt x="43197" y="127025"/>
                </a:moveTo>
                <a:lnTo>
                  <a:pt x="43197" y="135229"/>
                </a:lnTo>
                <a:lnTo>
                  <a:pt x="34770" y="135229"/>
                </a:lnTo>
                <a:lnTo>
                  <a:pt x="34770" y="127025"/>
                </a:lnTo>
                <a:close/>
                <a:moveTo>
                  <a:pt x="51848" y="127025"/>
                </a:moveTo>
                <a:lnTo>
                  <a:pt x="51848" y="135229"/>
                </a:lnTo>
                <a:lnTo>
                  <a:pt x="43421" y="135229"/>
                </a:lnTo>
                <a:lnTo>
                  <a:pt x="43421" y="127025"/>
                </a:lnTo>
                <a:close/>
                <a:moveTo>
                  <a:pt x="60499" y="127025"/>
                </a:moveTo>
                <a:lnTo>
                  <a:pt x="60499" y="135229"/>
                </a:lnTo>
                <a:lnTo>
                  <a:pt x="52071" y="135229"/>
                </a:lnTo>
                <a:lnTo>
                  <a:pt x="52071" y="127025"/>
                </a:lnTo>
                <a:close/>
                <a:moveTo>
                  <a:pt x="69149" y="127025"/>
                </a:moveTo>
                <a:lnTo>
                  <a:pt x="69149" y="135229"/>
                </a:lnTo>
                <a:lnTo>
                  <a:pt x="60722" y="135229"/>
                </a:lnTo>
                <a:lnTo>
                  <a:pt x="60722" y="127025"/>
                </a:lnTo>
                <a:close/>
                <a:moveTo>
                  <a:pt x="77800" y="127025"/>
                </a:moveTo>
                <a:lnTo>
                  <a:pt x="77800" y="135229"/>
                </a:lnTo>
                <a:lnTo>
                  <a:pt x="69373" y="135229"/>
                </a:lnTo>
                <a:lnTo>
                  <a:pt x="69373" y="127025"/>
                </a:lnTo>
                <a:close/>
                <a:moveTo>
                  <a:pt x="86506" y="127025"/>
                </a:moveTo>
                <a:lnTo>
                  <a:pt x="86506" y="135229"/>
                </a:lnTo>
                <a:lnTo>
                  <a:pt x="78023" y="135229"/>
                </a:lnTo>
                <a:lnTo>
                  <a:pt x="78023" y="127025"/>
                </a:lnTo>
                <a:close/>
                <a:moveTo>
                  <a:pt x="95157" y="127025"/>
                </a:moveTo>
                <a:lnTo>
                  <a:pt x="95157" y="135229"/>
                </a:lnTo>
                <a:lnTo>
                  <a:pt x="86730" y="135229"/>
                </a:lnTo>
                <a:lnTo>
                  <a:pt x="86730" y="127025"/>
                </a:lnTo>
                <a:close/>
                <a:moveTo>
                  <a:pt x="103808" y="127025"/>
                </a:moveTo>
                <a:lnTo>
                  <a:pt x="103808" y="135229"/>
                </a:lnTo>
                <a:lnTo>
                  <a:pt x="95380" y="135229"/>
                </a:lnTo>
                <a:lnTo>
                  <a:pt x="95380" y="127025"/>
                </a:lnTo>
                <a:close/>
                <a:moveTo>
                  <a:pt x="112458" y="127025"/>
                </a:moveTo>
                <a:lnTo>
                  <a:pt x="112458" y="135229"/>
                </a:lnTo>
                <a:lnTo>
                  <a:pt x="104031" y="135229"/>
                </a:lnTo>
                <a:lnTo>
                  <a:pt x="104031" y="127025"/>
                </a:lnTo>
                <a:close/>
                <a:moveTo>
                  <a:pt x="121109" y="127025"/>
                </a:moveTo>
                <a:lnTo>
                  <a:pt x="121109" y="135229"/>
                </a:lnTo>
                <a:lnTo>
                  <a:pt x="112681" y="135229"/>
                </a:lnTo>
                <a:lnTo>
                  <a:pt x="112681" y="127025"/>
                </a:lnTo>
                <a:close/>
                <a:moveTo>
                  <a:pt x="129760" y="127025"/>
                </a:moveTo>
                <a:lnTo>
                  <a:pt x="129760" y="135229"/>
                </a:lnTo>
                <a:lnTo>
                  <a:pt x="121332" y="135229"/>
                </a:lnTo>
                <a:lnTo>
                  <a:pt x="121332" y="127025"/>
                </a:lnTo>
                <a:close/>
                <a:moveTo>
                  <a:pt x="138410" y="127025"/>
                </a:moveTo>
                <a:lnTo>
                  <a:pt x="138410" y="135229"/>
                </a:lnTo>
                <a:lnTo>
                  <a:pt x="129983" y="135229"/>
                </a:lnTo>
                <a:lnTo>
                  <a:pt x="129983" y="127025"/>
                </a:lnTo>
                <a:close/>
                <a:moveTo>
                  <a:pt x="147117" y="127025"/>
                </a:moveTo>
                <a:lnTo>
                  <a:pt x="147117" y="135229"/>
                </a:lnTo>
                <a:lnTo>
                  <a:pt x="138633" y="135229"/>
                </a:lnTo>
                <a:lnTo>
                  <a:pt x="138633" y="127025"/>
                </a:lnTo>
                <a:close/>
                <a:moveTo>
                  <a:pt x="155767" y="127025"/>
                </a:moveTo>
                <a:lnTo>
                  <a:pt x="155767" y="135229"/>
                </a:lnTo>
                <a:lnTo>
                  <a:pt x="147340" y="135229"/>
                </a:lnTo>
                <a:lnTo>
                  <a:pt x="147340" y="127025"/>
                </a:lnTo>
                <a:close/>
                <a:moveTo>
                  <a:pt x="164418" y="127025"/>
                </a:moveTo>
                <a:lnTo>
                  <a:pt x="164418" y="135229"/>
                </a:lnTo>
                <a:lnTo>
                  <a:pt x="155990" y="135229"/>
                </a:lnTo>
                <a:lnTo>
                  <a:pt x="155990" y="127025"/>
                </a:lnTo>
                <a:close/>
                <a:moveTo>
                  <a:pt x="173069" y="127025"/>
                </a:moveTo>
                <a:lnTo>
                  <a:pt x="173069" y="135229"/>
                </a:lnTo>
                <a:lnTo>
                  <a:pt x="164641" y="135229"/>
                </a:lnTo>
                <a:lnTo>
                  <a:pt x="164641" y="127025"/>
                </a:lnTo>
                <a:close/>
                <a:moveTo>
                  <a:pt x="181719" y="127025"/>
                </a:moveTo>
                <a:lnTo>
                  <a:pt x="181719" y="135229"/>
                </a:lnTo>
                <a:lnTo>
                  <a:pt x="173292" y="135229"/>
                </a:lnTo>
                <a:lnTo>
                  <a:pt x="173292" y="127025"/>
                </a:lnTo>
                <a:close/>
                <a:moveTo>
                  <a:pt x="190370" y="127025"/>
                </a:moveTo>
                <a:lnTo>
                  <a:pt x="190370" y="135229"/>
                </a:lnTo>
                <a:lnTo>
                  <a:pt x="181942" y="135229"/>
                </a:lnTo>
                <a:lnTo>
                  <a:pt x="181942" y="127025"/>
                </a:lnTo>
                <a:close/>
                <a:moveTo>
                  <a:pt x="199020" y="127025"/>
                </a:moveTo>
                <a:lnTo>
                  <a:pt x="199020" y="135229"/>
                </a:lnTo>
                <a:lnTo>
                  <a:pt x="190593" y="135229"/>
                </a:lnTo>
                <a:lnTo>
                  <a:pt x="190593" y="127025"/>
                </a:lnTo>
                <a:close/>
                <a:moveTo>
                  <a:pt x="207727" y="127025"/>
                </a:moveTo>
                <a:lnTo>
                  <a:pt x="207727" y="135229"/>
                </a:lnTo>
                <a:lnTo>
                  <a:pt x="199244" y="135229"/>
                </a:lnTo>
                <a:lnTo>
                  <a:pt x="199244" y="127025"/>
                </a:lnTo>
                <a:close/>
                <a:moveTo>
                  <a:pt x="216377" y="127025"/>
                </a:moveTo>
                <a:lnTo>
                  <a:pt x="216377" y="135229"/>
                </a:lnTo>
                <a:lnTo>
                  <a:pt x="207950" y="135229"/>
                </a:lnTo>
                <a:lnTo>
                  <a:pt x="207950" y="127025"/>
                </a:lnTo>
                <a:close/>
                <a:moveTo>
                  <a:pt x="225028" y="127025"/>
                </a:moveTo>
                <a:lnTo>
                  <a:pt x="225028" y="135229"/>
                </a:lnTo>
                <a:lnTo>
                  <a:pt x="216601" y="135229"/>
                </a:lnTo>
                <a:lnTo>
                  <a:pt x="216601" y="127025"/>
                </a:lnTo>
                <a:close/>
                <a:moveTo>
                  <a:pt x="233679" y="127025"/>
                </a:moveTo>
                <a:lnTo>
                  <a:pt x="233679" y="135229"/>
                </a:lnTo>
                <a:lnTo>
                  <a:pt x="225251" y="135229"/>
                </a:lnTo>
                <a:lnTo>
                  <a:pt x="225251" y="127025"/>
                </a:lnTo>
                <a:close/>
                <a:moveTo>
                  <a:pt x="242329" y="127025"/>
                </a:moveTo>
                <a:lnTo>
                  <a:pt x="242329" y="135229"/>
                </a:lnTo>
                <a:lnTo>
                  <a:pt x="233902" y="135229"/>
                </a:lnTo>
                <a:lnTo>
                  <a:pt x="233902" y="127025"/>
                </a:lnTo>
                <a:close/>
                <a:moveTo>
                  <a:pt x="250980" y="127025"/>
                </a:moveTo>
                <a:lnTo>
                  <a:pt x="250980" y="135229"/>
                </a:lnTo>
                <a:lnTo>
                  <a:pt x="242553" y="135229"/>
                </a:lnTo>
                <a:lnTo>
                  <a:pt x="242553" y="127025"/>
                </a:lnTo>
                <a:close/>
                <a:moveTo>
                  <a:pt x="259686" y="127025"/>
                </a:moveTo>
                <a:lnTo>
                  <a:pt x="259686" y="135229"/>
                </a:lnTo>
                <a:lnTo>
                  <a:pt x="251203" y="135229"/>
                </a:lnTo>
                <a:lnTo>
                  <a:pt x="251203" y="127025"/>
                </a:lnTo>
                <a:close/>
                <a:moveTo>
                  <a:pt x="268337" y="127025"/>
                </a:moveTo>
                <a:lnTo>
                  <a:pt x="268337" y="135229"/>
                </a:lnTo>
                <a:lnTo>
                  <a:pt x="259910" y="135229"/>
                </a:lnTo>
                <a:lnTo>
                  <a:pt x="259910" y="127025"/>
                </a:lnTo>
                <a:close/>
                <a:moveTo>
                  <a:pt x="276988" y="127025"/>
                </a:moveTo>
                <a:lnTo>
                  <a:pt x="276988" y="135229"/>
                </a:lnTo>
                <a:lnTo>
                  <a:pt x="268560" y="135229"/>
                </a:lnTo>
                <a:lnTo>
                  <a:pt x="268560" y="127025"/>
                </a:lnTo>
                <a:close/>
                <a:moveTo>
                  <a:pt x="17190" y="135452"/>
                </a:moveTo>
                <a:lnTo>
                  <a:pt x="17190" y="143712"/>
                </a:lnTo>
                <a:lnTo>
                  <a:pt x="8762" y="143712"/>
                </a:lnTo>
                <a:lnTo>
                  <a:pt x="8762" y="135452"/>
                </a:lnTo>
                <a:close/>
                <a:moveTo>
                  <a:pt x="25840" y="135452"/>
                </a:moveTo>
                <a:lnTo>
                  <a:pt x="25840" y="143712"/>
                </a:lnTo>
                <a:lnTo>
                  <a:pt x="17413" y="143712"/>
                </a:lnTo>
                <a:lnTo>
                  <a:pt x="17413" y="135452"/>
                </a:lnTo>
                <a:close/>
                <a:moveTo>
                  <a:pt x="34547" y="135452"/>
                </a:moveTo>
                <a:lnTo>
                  <a:pt x="34547" y="143712"/>
                </a:lnTo>
                <a:lnTo>
                  <a:pt x="26064" y="143712"/>
                </a:lnTo>
                <a:lnTo>
                  <a:pt x="26064" y="135452"/>
                </a:lnTo>
                <a:close/>
                <a:moveTo>
                  <a:pt x="43197" y="135452"/>
                </a:moveTo>
                <a:lnTo>
                  <a:pt x="43197" y="143712"/>
                </a:lnTo>
                <a:lnTo>
                  <a:pt x="34770" y="143712"/>
                </a:lnTo>
                <a:lnTo>
                  <a:pt x="34770" y="135452"/>
                </a:lnTo>
                <a:close/>
                <a:moveTo>
                  <a:pt x="51848" y="135452"/>
                </a:moveTo>
                <a:lnTo>
                  <a:pt x="51848" y="143712"/>
                </a:lnTo>
                <a:lnTo>
                  <a:pt x="43421" y="143712"/>
                </a:lnTo>
                <a:lnTo>
                  <a:pt x="43421" y="135452"/>
                </a:lnTo>
                <a:close/>
                <a:moveTo>
                  <a:pt x="60499" y="135452"/>
                </a:moveTo>
                <a:lnTo>
                  <a:pt x="60499" y="143712"/>
                </a:lnTo>
                <a:lnTo>
                  <a:pt x="52071" y="143712"/>
                </a:lnTo>
                <a:lnTo>
                  <a:pt x="52071" y="135452"/>
                </a:lnTo>
                <a:close/>
                <a:moveTo>
                  <a:pt x="69149" y="135452"/>
                </a:moveTo>
                <a:lnTo>
                  <a:pt x="69149" y="143712"/>
                </a:lnTo>
                <a:lnTo>
                  <a:pt x="60722" y="143712"/>
                </a:lnTo>
                <a:lnTo>
                  <a:pt x="60722" y="135452"/>
                </a:lnTo>
                <a:close/>
                <a:moveTo>
                  <a:pt x="77800" y="135452"/>
                </a:moveTo>
                <a:lnTo>
                  <a:pt x="77800" y="143712"/>
                </a:lnTo>
                <a:lnTo>
                  <a:pt x="69373" y="143712"/>
                </a:lnTo>
                <a:lnTo>
                  <a:pt x="69373" y="135452"/>
                </a:lnTo>
                <a:close/>
                <a:moveTo>
                  <a:pt x="86506" y="135452"/>
                </a:moveTo>
                <a:lnTo>
                  <a:pt x="86506" y="143712"/>
                </a:lnTo>
                <a:lnTo>
                  <a:pt x="78023" y="143712"/>
                </a:lnTo>
                <a:lnTo>
                  <a:pt x="78023" y="135452"/>
                </a:lnTo>
                <a:close/>
                <a:moveTo>
                  <a:pt x="95157" y="135452"/>
                </a:moveTo>
                <a:lnTo>
                  <a:pt x="95157" y="143712"/>
                </a:lnTo>
                <a:lnTo>
                  <a:pt x="86730" y="143712"/>
                </a:lnTo>
                <a:lnTo>
                  <a:pt x="86730" y="135452"/>
                </a:lnTo>
                <a:close/>
                <a:moveTo>
                  <a:pt x="103808" y="135452"/>
                </a:moveTo>
                <a:lnTo>
                  <a:pt x="103808" y="143712"/>
                </a:lnTo>
                <a:lnTo>
                  <a:pt x="95380" y="143712"/>
                </a:lnTo>
                <a:lnTo>
                  <a:pt x="95380" y="135452"/>
                </a:lnTo>
                <a:close/>
                <a:moveTo>
                  <a:pt x="112458" y="135452"/>
                </a:moveTo>
                <a:lnTo>
                  <a:pt x="112458" y="143712"/>
                </a:lnTo>
                <a:lnTo>
                  <a:pt x="104031" y="143712"/>
                </a:lnTo>
                <a:lnTo>
                  <a:pt x="104031" y="135452"/>
                </a:lnTo>
                <a:close/>
                <a:moveTo>
                  <a:pt x="121109" y="135452"/>
                </a:moveTo>
                <a:lnTo>
                  <a:pt x="121109" y="143712"/>
                </a:lnTo>
                <a:lnTo>
                  <a:pt x="112681" y="143712"/>
                </a:lnTo>
                <a:lnTo>
                  <a:pt x="112681" y="135452"/>
                </a:lnTo>
                <a:close/>
                <a:moveTo>
                  <a:pt x="129760" y="135452"/>
                </a:moveTo>
                <a:lnTo>
                  <a:pt x="129760" y="143712"/>
                </a:lnTo>
                <a:lnTo>
                  <a:pt x="121332" y="143712"/>
                </a:lnTo>
                <a:lnTo>
                  <a:pt x="121332" y="135452"/>
                </a:lnTo>
                <a:close/>
                <a:moveTo>
                  <a:pt x="138410" y="135452"/>
                </a:moveTo>
                <a:lnTo>
                  <a:pt x="138410" y="143712"/>
                </a:lnTo>
                <a:lnTo>
                  <a:pt x="129983" y="143712"/>
                </a:lnTo>
                <a:lnTo>
                  <a:pt x="129983" y="135452"/>
                </a:lnTo>
                <a:close/>
                <a:moveTo>
                  <a:pt x="147117" y="135452"/>
                </a:moveTo>
                <a:lnTo>
                  <a:pt x="147117" y="143712"/>
                </a:lnTo>
                <a:lnTo>
                  <a:pt x="138633" y="143712"/>
                </a:lnTo>
                <a:lnTo>
                  <a:pt x="138633" y="135452"/>
                </a:lnTo>
                <a:close/>
                <a:moveTo>
                  <a:pt x="155767" y="135452"/>
                </a:moveTo>
                <a:lnTo>
                  <a:pt x="155767" y="143712"/>
                </a:lnTo>
                <a:lnTo>
                  <a:pt x="147340" y="143712"/>
                </a:lnTo>
                <a:lnTo>
                  <a:pt x="147340" y="135452"/>
                </a:lnTo>
                <a:close/>
                <a:moveTo>
                  <a:pt x="164418" y="135452"/>
                </a:moveTo>
                <a:lnTo>
                  <a:pt x="164418" y="143712"/>
                </a:lnTo>
                <a:lnTo>
                  <a:pt x="155990" y="143712"/>
                </a:lnTo>
                <a:lnTo>
                  <a:pt x="155990" y="135452"/>
                </a:lnTo>
                <a:close/>
                <a:moveTo>
                  <a:pt x="173069" y="135452"/>
                </a:moveTo>
                <a:lnTo>
                  <a:pt x="173069" y="143712"/>
                </a:lnTo>
                <a:lnTo>
                  <a:pt x="164641" y="143712"/>
                </a:lnTo>
                <a:lnTo>
                  <a:pt x="164641" y="135452"/>
                </a:lnTo>
                <a:close/>
                <a:moveTo>
                  <a:pt x="181719" y="135452"/>
                </a:moveTo>
                <a:lnTo>
                  <a:pt x="181719" y="143712"/>
                </a:lnTo>
                <a:lnTo>
                  <a:pt x="173292" y="143712"/>
                </a:lnTo>
                <a:lnTo>
                  <a:pt x="173292" y="135452"/>
                </a:lnTo>
                <a:close/>
                <a:moveTo>
                  <a:pt x="190370" y="135452"/>
                </a:moveTo>
                <a:lnTo>
                  <a:pt x="190370" y="143712"/>
                </a:lnTo>
                <a:lnTo>
                  <a:pt x="181942" y="143712"/>
                </a:lnTo>
                <a:lnTo>
                  <a:pt x="181942" y="135452"/>
                </a:lnTo>
                <a:close/>
                <a:moveTo>
                  <a:pt x="199020" y="135452"/>
                </a:moveTo>
                <a:lnTo>
                  <a:pt x="199020" y="143712"/>
                </a:lnTo>
                <a:lnTo>
                  <a:pt x="190593" y="143712"/>
                </a:lnTo>
                <a:lnTo>
                  <a:pt x="190593" y="135452"/>
                </a:lnTo>
                <a:close/>
                <a:moveTo>
                  <a:pt x="207727" y="135452"/>
                </a:moveTo>
                <a:lnTo>
                  <a:pt x="207727" y="143712"/>
                </a:lnTo>
                <a:lnTo>
                  <a:pt x="199244" y="143712"/>
                </a:lnTo>
                <a:lnTo>
                  <a:pt x="199244" y="135452"/>
                </a:lnTo>
                <a:close/>
                <a:moveTo>
                  <a:pt x="216377" y="135452"/>
                </a:moveTo>
                <a:lnTo>
                  <a:pt x="216377" y="143712"/>
                </a:lnTo>
                <a:lnTo>
                  <a:pt x="207950" y="143712"/>
                </a:lnTo>
                <a:lnTo>
                  <a:pt x="207950" y="135452"/>
                </a:lnTo>
                <a:close/>
                <a:moveTo>
                  <a:pt x="225028" y="135452"/>
                </a:moveTo>
                <a:lnTo>
                  <a:pt x="225028" y="143712"/>
                </a:lnTo>
                <a:lnTo>
                  <a:pt x="216601" y="143712"/>
                </a:lnTo>
                <a:lnTo>
                  <a:pt x="216601" y="135452"/>
                </a:lnTo>
                <a:close/>
                <a:moveTo>
                  <a:pt x="233679" y="135452"/>
                </a:moveTo>
                <a:lnTo>
                  <a:pt x="233679" y="143712"/>
                </a:lnTo>
                <a:lnTo>
                  <a:pt x="225251" y="143712"/>
                </a:lnTo>
                <a:lnTo>
                  <a:pt x="225251" y="135452"/>
                </a:lnTo>
                <a:close/>
                <a:moveTo>
                  <a:pt x="242329" y="135452"/>
                </a:moveTo>
                <a:lnTo>
                  <a:pt x="242329" y="143712"/>
                </a:lnTo>
                <a:lnTo>
                  <a:pt x="233902" y="143712"/>
                </a:lnTo>
                <a:lnTo>
                  <a:pt x="233902" y="135452"/>
                </a:lnTo>
                <a:close/>
                <a:moveTo>
                  <a:pt x="250980" y="135452"/>
                </a:moveTo>
                <a:lnTo>
                  <a:pt x="250980" y="143712"/>
                </a:lnTo>
                <a:lnTo>
                  <a:pt x="242553" y="143712"/>
                </a:lnTo>
                <a:lnTo>
                  <a:pt x="242553" y="135452"/>
                </a:lnTo>
                <a:close/>
                <a:moveTo>
                  <a:pt x="259686" y="135452"/>
                </a:moveTo>
                <a:lnTo>
                  <a:pt x="259686" y="143712"/>
                </a:lnTo>
                <a:lnTo>
                  <a:pt x="251203" y="143712"/>
                </a:lnTo>
                <a:lnTo>
                  <a:pt x="251203" y="135452"/>
                </a:lnTo>
                <a:close/>
                <a:moveTo>
                  <a:pt x="268337" y="135452"/>
                </a:moveTo>
                <a:lnTo>
                  <a:pt x="268337" y="143712"/>
                </a:lnTo>
                <a:lnTo>
                  <a:pt x="259910" y="143712"/>
                </a:lnTo>
                <a:lnTo>
                  <a:pt x="259910" y="135452"/>
                </a:lnTo>
                <a:close/>
                <a:moveTo>
                  <a:pt x="276988" y="135452"/>
                </a:moveTo>
                <a:lnTo>
                  <a:pt x="276988" y="143712"/>
                </a:lnTo>
                <a:lnTo>
                  <a:pt x="268560" y="143712"/>
                </a:lnTo>
                <a:lnTo>
                  <a:pt x="268560" y="135452"/>
                </a:lnTo>
                <a:close/>
                <a:moveTo>
                  <a:pt x="17190" y="143935"/>
                </a:moveTo>
                <a:lnTo>
                  <a:pt x="17190" y="152139"/>
                </a:lnTo>
                <a:lnTo>
                  <a:pt x="8762" y="152139"/>
                </a:lnTo>
                <a:lnTo>
                  <a:pt x="8762" y="143935"/>
                </a:lnTo>
                <a:close/>
                <a:moveTo>
                  <a:pt x="25840" y="143935"/>
                </a:moveTo>
                <a:lnTo>
                  <a:pt x="25840" y="152139"/>
                </a:lnTo>
                <a:lnTo>
                  <a:pt x="17413" y="152139"/>
                </a:lnTo>
                <a:lnTo>
                  <a:pt x="17413" y="143935"/>
                </a:lnTo>
                <a:close/>
                <a:moveTo>
                  <a:pt x="34547" y="143935"/>
                </a:moveTo>
                <a:lnTo>
                  <a:pt x="34547" y="152139"/>
                </a:lnTo>
                <a:lnTo>
                  <a:pt x="26064" y="152139"/>
                </a:lnTo>
                <a:lnTo>
                  <a:pt x="26064" y="143935"/>
                </a:lnTo>
                <a:close/>
                <a:moveTo>
                  <a:pt x="43197" y="143935"/>
                </a:moveTo>
                <a:lnTo>
                  <a:pt x="43197" y="152139"/>
                </a:lnTo>
                <a:lnTo>
                  <a:pt x="34770" y="152139"/>
                </a:lnTo>
                <a:lnTo>
                  <a:pt x="34770" y="143935"/>
                </a:lnTo>
                <a:close/>
                <a:moveTo>
                  <a:pt x="51848" y="143935"/>
                </a:moveTo>
                <a:lnTo>
                  <a:pt x="51848" y="152139"/>
                </a:lnTo>
                <a:lnTo>
                  <a:pt x="43421" y="152139"/>
                </a:lnTo>
                <a:lnTo>
                  <a:pt x="43421" y="143935"/>
                </a:lnTo>
                <a:close/>
                <a:moveTo>
                  <a:pt x="60499" y="143935"/>
                </a:moveTo>
                <a:lnTo>
                  <a:pt x="60499" y="152139"/>
                </a:lnTo>
                <a:lnTo>
                  <a:pt x="52071" y="152139"/>
                </a:lnTo>
                <a:lnTo>
                  <a:pt x="52071" y="143935"/>
                </a:lnTo>
                <a:close/>
                <a:moveTo>
                  <a:pt x="69149" y="143935"/>
                </a:moveTo>
                <a:lnTo>
                  <a:pt x="69149" y="152139"/>
                </a:lnTo>
                <a:lnTo>
                  <a:pt x="60722" y="152139"/>
                </a:lnTo>
                <a:lnTo>
                  <a:pt x="60722" y="143935"/>
                </a:lnTo>
                <a:close/>
                <a:moveTo>
                  <a:pt x="77800" y="143935"/>
                </a:moveTo>
                <a:lnTo>
                  <a:pt x="77800" y="152139"/>
                </a:lnTo>
                <a:lnTo>
                  <a:pt x="69373" y="152139"/>
                </a:lnTo>
                <a:lnTo>
                  <a:pt x="69373" y="143935"/>
                </a:lnTo>
                <a:close/>
                <a:moveTo>
                  <a:pt x="86506" y="143935"/>
                </a:moveTo>
                <a:lnTo>
                  <a:pt x="86506" y="152139"/>
                </a:lnTo>
                <a:lnTo>
                  <a:pt x="78023" y="152139"/>
                </a:lnTo>
                <a:lnTo>
                  <a:pt x="78023" y="143935"/>
                </a:lnTo>
                <a:close/>
                <a:moveTo>
                  <a:pt x="95157" y="143935"/>
                </a:moveTo>
                <a:lnTo>
                  <a:pt x="95157" y="152139"/>
                </a:lnTo>
                <a:lnTo>
                  <a:pt x="86730" y="152139"/>
                </a:lnTo>
                <a:lnTo>
                  <a:pt x="86730" y="143935"/>
                </a:lnTo>
                <a:close/>
                <a:moveTo>
                  <a:pt x="103808" y="143935"/>
                </a:moveTo>
                <a:lnTo>
                  <a:pt x="103808" y="152139"/>
                </a:lnTo>
                <a:lnTo>
                  <a:pt x="95380" y="152139"/>
                </a:lnTo>
                <a:lnTo>
                  <a:pt x="95380" y="143935"/>
                </a:lnTo>
                <a:close/>
                <a:moveTo>
                  <a:pt x="112458" y="143935"/>
                </a:moveTo>
                <a:lnTo>
                  <a:pt x="112458" y="152139"/>
                </a:lnTo>
                <a:lnTo>
                  <a:pt x="104031" y="152139"/>
                </a:lnTo>
                <a:lnTo>
                  <a:pt x="104031" y="143935"/>
                </a:lnTo>
                <a:close/>
                <a:moveTo>
                  <a:pt x="121109" y="143935"/>
                </a:moveTo>
                <a:lnTo>
                  <a:pt x="121109" y="152139"/>
                </a:lnTo>
                <a:lnTo>
                  <a:pt x="112681" y="152139"/>
                </a:lnTo>
                <a:lnTo>
                  <a:pt x="112681" y="143935"/>
                </a:lnTo>
                <a:close/>
                <a:moveTo>
                  <a:pt x="129760" y="143935"/>
                </a:moveTo>
                <a:lnTo>
                  <a:pt x="129760" y="152139"/>
                </a:lnTo>
                <a:lnTo>
                  <a:pt x="121332" y="152139"/>
                </a:lnTo>
                <a:lnTo>
                  <a:pt x="121332" y="143935"/>
                </a:lnTo>
                <a:close/>
                <a:moveTo>
                  <a:pt x="138410" y="143935"/>
                </a:moveTo>
                <a:lnTo>
                  <a:pt x="138410" y="152139"/>
                </a:lnTo>
                <a:lnTo>
                  <a:pt x="129983" y="152139"/>
                </a:lnTo>
                <a:lnTo>
                  <a:pt x="129983" y="143935"/>
                </a:lnTo>
                <a:close/>
                <a:moveTo>
                  <a:pt x="147117" y="143935"/>
                </a:moveTo>
                <a:lnTo>
                  <a:pt x="147117" y="152139"/>
                </a:lnTo>
                <a:lnTo>
                  <a:pt x="138633" y="152139"/>
                </a:lnTo>
                <a:lnTo>
                  <a:pt x="138633" y="143935"/>
                </a:lnTo>
                <a:close/>
                <a:moveTo>
                  <a:pt x="155767" y="143935"/>
                </a:moveTo>
                <a:lnTo>
                  <a:pt x="155767" y="152139"/>
                </a:lnTo>
                <a:lnTo>
                  <a:pt x="147340" y="152139"/>
                </a:lnTo>
                <a:lnTo>
                  <a:pt x="147340" y="143935"/>
                </a:lnTo>
                <a:close/>
                <a:moveTo>
                  <a:pt x="164418" y="143935"/>
                </a:moveTo>
                <a:lnTo>
                  <a:pt x="164418" y="152139"/>
                </a:lnTo>
                <a:lnTo>
                  <a:pt x="155990" y="152139"/>
                </a:lnTo>
                <a:lnTo>
                  <a:pt x="155990" y="143935"/>
                </a:lnTo>
                <a:close/>
                <a:moveTo>
                  <a:pt x="173069" y="143935"/>
                </a:moveTo>
                <a:lnTo>
                  <a:pt x="173069" y="152139"/>
                </a:lnTo>
                <a:lnTo>
                  <a:pt x="164641" y="152139"/>
                </a:lnTo>
                <a:lnTo>
                  <a:pt x="164641" y="143935"/>
                </a:lnTo>
                <a:close/>
                <a:moveTo>
                  <a:pt x="181719" y="143935"/>
                </a:moveTo>
                <a:lnTo>
                  <a:pt x="181719" y="152139"/>
                </a:lnTo>
                <a:lnTo>
                  <a:pt x="173292" y="152139"/>
                </a:lnTo>
                <a:lnTo>
                  <a:pt x="173292" y="143935"/>
                </a:lnTo>
                <a:close/>
                <a:moveTo>
                  <a:pt x="190370" y="143935"/>
                </a:moveTo>
                <a:lnTo>
                  <a:pt x="190370" y="152139"/>
                </a:lnTo>
                <a:lnTo>
                  <a:pt x="181942" y="152139"/>
                </a:lnTo>
                <a:lnTo>
                  <a:pt x="181942" y="143935"/>
                </a:lnTo>
                <a:close/>
                <a:moveTo>
                  <a:pt x="199020" y="143935"/>
                </a:moveTo>
                <a:lnTo>
                  <a:pt x="199020" y="152139"/>
                </a:lnTo>
                <a:lnTo>
                  <a:pt x="190593" y="152139"/>
                </a:lnTo>
                <a:lnTo>
                  <a:pt x="190593" y="143935"/>
                </a:lnTo>
                <a:close/>
                <a:moveTo>
                  <a:pt x="207727" y="143935"/>
                </a:moveTo>
                <a:lnTo>
                  <a:pt x="207727" y="152139"/>
                </a:lnTo>
                <a:lnTo>
                  <a:pt x="199244" y="152139"/>
                </a:lnTo>
                <a:lnTo>
                  <a:pt x="199244" y="143935"/>
                </a:lnTo>
                <a:close/>
                <a:moveTo>
                  <a:pt x="216377" y="143935"/>
                </a:moveTo>
                <a:lnTo>
                  <a:pt x="216377" y="152139"/>
                </a:lnTo>
                <a:lnTo>
                  <a:pt x="207950" y="152139"/>
                </a:lnTo>
                <a:lnTo>
                  <a:pt x="207950" y="143935"/>
                </a:lnTo>
                <a:close/>
                <a:moveTo>
                  <a:pt x="225028" y="143935"/>
                </a:moveTo>
                <a:lnTo>
                  <a:pt x="225028" y="152139"/>
                </a:lnTo>
                <a:lnTo>
                  <a:pt x="216601" y="152139"/>
                </a:lnTo>
                <a:lnTo>
                  <a:pt x="216601" y="143935"/>
                </a:lnTo>
                <a:close/>
                <a:moveTo>
                  <a:pt x="233679" y="143935"/>
                </a:moveTo>
                <a:lnTo>
                  <a:pt x="233679" y="152139"/>
                </a:lnTo>
                <a:lnTo>
                  <a:pt x="225251" y="152139"/>
                </a:lnTo>
                <a:lnTo>
                  <a:pt x="225251" y="143935"/>
                </a:lnTo>
                <a:close/>
                <a:moveTo>
                  <a:pt x="242329" y="143935"/>
                </a:moveTo>
                <a:lnTo>
                  <a:pt x="242329" y="152139"/>
                </a:lnTo>
                <a:lnTo>
                  <a:pt x="233902" y="152139"/>
                </a:lnTo>
                <a:lnTo>
                  <a:pt x="233902" y="143935"/>
                </a:lnTo>
                <a:close/>
                <a:moveTo>
                  <a:pt x="250980" y="143935"/>
                </a:moveTo>
                <a:lnTo>
                  <a:pt x="250980" y="152139"/>
                </a:lnTo>
                <a:lnTo>
                  <a:pt x="242553" y="152139"/>
                </a:lnTo>
                <a:lnTo>
                  <a:pt x="242553" y="143935"/>
                </a:lnTo>
                <a:close/>
                <a:moveTo>
                  <a:pt x="259686" y="143935"/>
                </a:moveTo>
                <a:lnTo>
                  <a:pt x="259686" y="152139"/>
                </a:lnTo>
                <a:lnTo>
                  <a:pt x="251203" y="152139"/>
                </a:lnTo>
                <a:lnTo>
                  <a:pt x="251203" y="143935"/>
                </a:lnTo>
                <a:close/>
                <a:moveTo>
                  <a:pt x="268337" y="143935"/>
                </a:moveTo>
                <a:lnTo>
                  <a:pt x="268337" y="152139"/>
                </a:lnTo>
                <a:lnTo>
                  <a:pt x="259910" y="152139"/>
                </a:lnTo>
                <a:lnTo>
                  <a:pt x="259910" y="143935"/>
                </a:lnTo>
                <a:close/>
                <a:moveTo>
                  <a:pt x="276988" y="143935"/>
                </a:moveTo>
                <a:lnTo>
                  <a:pt x="276988" y="152139"/>
                </a:lnTo>
                <a:lnTo>
                  <a:pt x="268560" y="152139"/>
                </a:lnTo>
                <a:lnTo>
                  <a:pt x="268560" y="143935"/>
                </a:lnTo>
                <a:close/>
                <a:moveTo>
                  <a:pt x="8539" y="0"/>
                </a:moveTo>
                <a:lnTo>
                  <a:pt x="8539" y="8372"/>
                </a:lnTo>
                <a:lnTo>
                  <a:pt x="0" y="8372"/>
                </a:lnTo>
                <a:lnTo>
                  <a:pt x="0" y="8595"/>
                </a:lnTo>
                <a:lnTo>
                  <a:pt x="8539" y="8595"/>
                </a:lnTo>
                <a:lnTo>
                  <a:pt x="8539" y="16799"/>
                </a:lnTo>
                <a:lnTo>
                  <a:pt x="0" y="16799"/>
                </a:lnTo>
                <a:lnTo>
                  <a:pt x="0" y="17022"/>
                </a:lnTo>
                <a:lnTo>
                  <a:pt x="8539" y="17022"/>
                </a:lnTo>
                <a:lnTo>
                  <a:pt x="8539" y="25282"/>
                </a:lnTo>
                <a:lnTo>
                  <a:pt x="0" y="25282"/>
                </a:lnTo>
                <a:lnTo>
                  <a:pt x="0" y="25505"/>
                </a:lnTo>
                <a:lnTo>
                  <a:pt x="8539" y="25505"/>
                </a:lnTo>
                <a:lnTo>
                  <a:pt x="8539" y="33709"/>
                </a:lnTo>
                <a:lnTo>
                  <a:pt x="0" y="33709"/>
                </a:lnTo>
                <a:lnTo>
                  <a:pt x="0" y="33933"/>
                </a:lnTo>
                <a:lnTo>
                  <a:pt x="8539" y="33933"/>
                </a:lnTo>
                <a:lnTo>
                  <a:pt x="8539" y="42193"/>
                </a:lnTo>
                <a:lnTo>
                  <a:pt x="0" y="42193"/>
                </a:lnTo>
                <a:lnTo>
                  <a:pt x="0" y="42416"/>
                </a:lnTo>
                <a:lnTo>
                  <a:pt x="8539" y="42416"/>
                </a:lnTo>
                <a:lnTo>
                  <a:pt x="8539" y="50620"/>
                </a:lnTo>
                <a:lnTo>
                  <a:pt x="0" y="50620"/>
                </a:lnTo>
                <a:lnTo>
                  <a:pt x="0" y="50843"/>
                </a:lnTo>
                <a:lnTo>
                  <a:pt x="8539" y="50843"/>
                </a:lnTo>
                <a:lnTo>
                  <a:pt x="8539" y="59103"/>
                </a:lnTo>
                <a:lnTo>
                  <a:pt x="0" y="59103"/>
                </a:lnTo>
                <a:lnTo>
                  <a:pt x="0" y="59326"/>
                </a:lnTo>
                <a:lnTo>
                  <a:pt x="8539" y="59326"/>
                </a:lnTo>
                <a:lnTo>
                  <a:pt x="8539" y="67586"/>
                </a:lnTo>
                <a:lnTo>
                  <a:pt x="0" y="67586"/>
                </a:lnTo>
                <a:lnTo>
                  <a:pt x="0" y="67810"/>
                </a:lnTo>
                <a:lnTo>
                  <a:pt x="8539" y="67810"/>
                </a:lnTo>
                <a:lnTo>
                  <a:pt x="8539" y="76014"/>
                </a:lnTo>
                <a:lnTo>
                  <a:pt x="0" y="76014"/>
                </a:lnTo>
                <a:lnTo>
                  <a:pt x="0" y="76237"/>
                </a:lnTo>
                <a:lnTo>
                  <a:pt x="8539" y="76237"/>
                </a:lnTo>
                <a:lnTo>
                  <a:pt x="8539" y="84497"/>
                </a:lnTo>
                <a:lnTo>
                  <a:pt x="0" y="84497"/>
                </a:lnTo>
                <a:lnTo>
                  <a:pt x="0" y="84720"/>
                </a:lnTo>
                <a:lnTo>
                  <a:pt x="8539" y="84720"/>
                </a:lnTo>
                <a:lnTo>
                  <a:pt x="8539" y="92924"/>
                </a:lnTo>
                <a:lnTo>
                  <a:pt x="0" y="92924"/>
                </a:lnTo>
                <a:lnTo>
                  <a:pt x="0" y="93148"/>
                </a:lnTo>
                <a:lnTo>
                  <a:pt x="8539" y="93148"/>
                </a:lnTo>
                <a:lnTo>
                  <a:pt x="8539" y="101408"/>
                </a:lnTo>
                <a:lnTo>
                  <a:pt x="0" y="101408"/>
                </a:lnTo>
                <a:lnTo>
                  <a:pt x="0" y="101631"/>
                </a:lnTo>
                <a:lnTo>
                  <a:pt x="8539" y="101631"/>
                </a:lnTo>
                <a:lnTo>
                  <a:pt x="8539" y="109891"/>
                </a:lnTo>
                <a:lnTo>
                  <a:pt x="0" y="109891"/>
                </a:lnTo>
                <a:lnTo>
                  <a:pt x="0" y="110114"/>
                </a:lnTo>
                <a:lnTo>
                  <a:pt x="8539" y="110114"/>
                </a:lnTo>
                <a:lnTo>
                  <a:pt x="8539" y="118318"/>
                </a:lnTo>
                <a:lnTo>
                  <a:pt x="0" y="118318"/>
                </a:lnTo>
                <a:lnTo>
                  <a:pt x="0" y="118541"/>
                </a:lnTo>
                <a:lnTo>
                  <a:pt x="8539" y="118541"/>
                </a:lnTo>
                <a:lnTo>
                  <a:pt x="8539" y="126801"/>
                </a:lnTo>
                <a:lnTo>
                  <a:pt x="0" y="126801"/>
                </a:lnTo>
                <a:lnTo>
                  <a:pt x="0" y="127025"/>
                </a:lnTo>
                <a:lnTo>
                  <a:pt x="8539" y="127025"/>
                </a:lnTo>
                <a:lnTo>
                  <a:pt x="8539" y="135229"/>
                </a:lnTo>
                <a:lnTo>
                  <a:pt x="0" y="135229"/>
                </a:lnTo>
                <a:lnTo>
                  <a:pt x="0" y="135452"/>
                </a:lnTo>
                <a:lnTo>
                  <a:pt x="8539" y="135452"/>
                </a:lnTo>
                <a:lnTo>
                  <a:pt x="8539" y="143712"/>
                </a:lnTo>
                <a:lnTo>
                  <a:pt x="0" y="143712"/>
                </a:lnTo>
                <a:lnTo>
                  <a:pt x="0" y="143935"/>
                </a:lnTo>
                <a:lnTo>
                  <a:pt x="8539" y="143935"/>
                </a:lnTo>
                <a:lnTo>
                  <a:pt x="8539" y="152139"/>
                </a:lnTo>
                <a:lnTo>
                  <a:pt x="0" y="152139"/>
                </a:lnTo>
                <a:lnTo>
                  <a:pt x="0" y="152362"/>
                </a:lnTo>
                <a:lnTo>
                  <a:pt x="8539" y="152362"/>
                </a:lnTo>
                <a:lnTo>
                  <a:pt x="8539" y="160734"/>
                </a:lnTo>
                <a:lnTo>
                  <a:pt x="8762" y="160734"/>
                </a:lnTo>
                <a:lnTo>
                  <a:pt x="8762" y="152362"/>
                </a:lnTo>
                <a:lnTo>
                  <a:pt x="17190" y="152362"/>
                </a:lnTo>
                <a:lnTo>
                  <a:pt x="17190" y="160734"/>
                </a:lnTo>
                <a:lnTo>
                  <a:pt x="17413" y="160734"/>
                </a:lnTo>
                <a:lnTo>
                  <a:pt x="17413" y="152362"/>
                </a:lnTo>
                <a:lnTo>
                  <a:pt x="25840" y="152362"/>
                </a:lnTo>
                <a:lnTo>
                  <a:pt x="25840" y="160734"/>
                </a:lnTo>
                <a:lnTo>
                  <a:pt x="26064" y="160734"/>
                </a:lnTo>
                <a:lnTo>
                  <a:pt x="26064" y="152362"/>
                </a:lnTo>
                <a:lnTo>
                  <a:pt x="34547" y="152362"/>
                </a:lnTo>
                <a:lnTo>
                  <a:pt x="34547" y="160734"/>
                </a:lnTo>
                <a:lnTo>
                  <a:pt x="34770" y="160734"/>
                </a:lnTo>
                <a:lnTo>
                  <a:pt x="34770" y="152362"/>
                </a:lnTo>
                <a:lnTo>
                  <a:pt x="43197" y="152362"/>
                </a:lnTo>
                <a:lnTo>
                  <a:pt x="43197" y="160734"/>
                </a:lnTo>
                <a:lnTo>
                  <a:pt x="43421" y="160734"/>
                </a:lnTo>
                <a:lnTo>
                  <a:pt x="43421" y="152362"/>
                </a:lnTo>
                <a:lnTo>
                  <a:pt x="51848" y="152362"/>
                </a:lnTo>
                <a:lnTo>
                  <a:pt x="51848" y="160734"/>
                </a:lnTo>
                <a:lnTo>
                  <a:pt x="52071" y="160734"/>
                </a:lnTo>
                <a:lnTo>
                  <a:pt x="52071" y="152362"/>
                </a:lnTo>
                <a:lnTo>
                  <a:pt x="60499" y="152362"/>
                </a:lnTo>
                <a:lnTo>
                  <a:pt x="60499" y="160734"/>
                </a:lnTo>
                <a:lnTo>
                  <a:pt x="60722" y="160734"/>
                </a:lnTo>
                <a:lnTo>
                  <a:pt x="60722" y="152362"/>
                </a:lnTo>
                <a:lnTo>
                  <a:pt x="69149" y="152362"/>
                </a:lnTo>
                <a:lnTo>
                  <a:pt x="69149" y="160734"/>
                </a:lnTo>
                <a:lnTo>
                  <a:pt x="69373" y="160734"/>
                </a:lnTo>
                <a:lnTo>
                  <a:pt x="69373" y="152362"/>
                </a:lnTo>
                <a:lnTo>
                  <a:pt x="77800" y="152362"/>
                </a:lnTo>
                <a:lnTo>
                  <a:pt x="77800" y="160734"/>
                </a:lnTo>
                <a:lnTo>
                  <a:pt x="78023" y="160734"/>
                </a:lnTo>
                <a:lnTo>
                  <a:pt x="78023" y="152362"/>
                </a:lnTo>
                <a:lnTo>
                  <a:pt x="86506" y="152362"/>
                </a:lnTo>
                <a:lnTo>
                  <a:pt x="86506" y="160734"/>
                </a:lnTo>
                <a:lnTo>
                  <a:pt x="86730" y="160734"/>
                </a:lnTo>
                <a:lnTo>
                  <a:pt x="86730" y="152362"/>
                </a:lnTo>
                <a:lnTo>
                  <a:pt x="95157" y="152362"/>
                </a:lnTo>
                <a:lnTo>
                  <a:pt x="95157" y="160734"/>
                </a:lnTo>
                <a:lnTo>
                  <a:pt x="95380" y="160734"/>
                </a:lnTo>
                <a:lnTo>
                  <a:pt x="95380" y="152362"/>
                </a:lnTo>
                <a:lnTo>
                  <a:pt x="103808" y="152362"/>
                </a:lnTo>
                <a:lnTo>
                  <a:pt x="103808" y="160734"/>
                </a:lnTo>
                <a:lnTo>
                  <a:pt x="104031" y="160734"/>
                </a:lnTo>
                <a:lnTo>
                  <a:pt x="104031" y="152362"/>
                </a:lnTo>
                <a:lnTo>
                  <a:pt x="112458" y="152362"/>
                </a:lnTo>
                <a:lnTo>
                  <a:pt x="112458" y="160734"/>
                </a:lnTo>
                <a:lnTo>
                  <a:pt x="112681" y="160734"/>
                </a:lnTo>
                <a:lnTo>
                  <a:pt x="112681" y="152362"/>
                </a:lnTo>
                <a:lnTo>
                  <a:pt x="121109" y="152362"/>
                </a:lnTo>
                <a:lnTo>
                  <a:pt x="121109" y="160734"/>
                </a:lnTo>
                <a:lnTo>
                  <a:pt x="121332" y="160734"/>
                </a:lnTo>
                <a:lnTo>
                  <a:pt x="121332" y="152362"/>
                </a:lnTo>
                <a:lnTo>
                  <a:pt x="129760" y="152362"/>
                </a:lnTo>
                <a:lnTo>
                  <a:pt x="129760" y="160734"/>
                </a:lnTo>
                <a:lnTo>
                  <a:pt x="129983" y="160734"/>
                </a:lnTo>
                <a:lnTo>
                  <a:pt x="129983" y="152362"/>
                </a:lnTo>
                <a:lnTo>
                  <a:pt x="138410" y="152362"/>
                </a:lnTo>
                <a:lnTo>
                  <a:pt x="138410" y="160734"/>
                </a:lnTo>
                <a:lnTo>
                  <a:pt x="138633" y="160734"/>
                </a:lnTo>
                <a:lnTo>
                  <a:pt x="138633" y="152362"/>
                </a:lnTo>
                <a:lnTo>
                  <a:pt x="147117" y="152362"/>
                </a:lnTo>
                <a:lnTo>
                  <a:pt x="147117" y="160734"/>
                </a:lnTo>
                <a:lnTo>
                  <a:pt x="147340" y="160734"/>
                </a:lnTo>
                <a:lnTo>
                  <a:pt x="147340" y="152362"/>
                </a:lnTo>
                <a:lnTo>
                  <a:pt x="155767" y="152362"/>
                </a:lnTo>
                <a:lnTo>
                  <a:pt x="155767" y="160734"/>
                </a:lnTo>
                <a:lnTo>
                  <a:pt x="155990" y="160734"/>
                </a:lnTo>
                <a:lnTo>
                  <a:pt x="155990" y="152362"/>
                </a:lnTo>
                <a:lnTo>
                  <a:pt x="164418" y="152362"/>
                </a:lnTo>
                <a:lnTo>
                  <a:pt x="164418" y="160734"/>
                </a:lnTo>
                <a:lnTo>
                  <a:pt x="164641" y="160734"/>
                </a:lnTo>
                <a:lnTo>
                  <a:pt x="164641" y="152362"/>
                </a:lnTo>
                <a:lnTo>
                  <a:pt x="173069" y="152362"/>
                </a:lnTo>
                <a:lnTo>
                  <a:pt x="173069" y="160734"/>
                </a:lnTo>
                <a:lnTo>
                  <a:pt x="173292" y="160734"/>
                </a:lnTo>
                <a:lnTo>
                  <a:pt x="173292" y="152362"/>
                </a:lnTo>
                <a:lnTo>
                  <a:pt x="181719" y="152362"/>
                </a:lnTo>
                <a:lnTo>
                  <a:pt x="181719" y="160734"/>
                </a:lnTo>
                <a:lnTo>
                  <a:pt x="181942" y="160734"/>
                </a:lnTo>
                <a:lnTo>
                  <a:pt x="181942" y="152362"/>
                </a:lnTo>
                <a:lnTo>
                  <a:pt x="190370" y="152362"/>
                </a:lnTo>
                <a:lnTo>
                  <a:pt x="190370" y="160734"/>
                </a:lnTo>
                <a:lnTo>
                  <a:pt x="190593" y="160734"/>
                </a:lnTo>
                <a:lnTo>
                  <a:pt x="190593" y="152362"/>
                </a:lnTo>
                <a:lnTo>
                  <a:pt x="199020" y="152362"/>
                </a:lnTo>
                <a:lnTo>
                  <a:pt x="199020" y="160734"/>
                </a:lnTo>
                <a:lnTo>
                  <a:pt x="199244" y="160734"/>
                </a:lnTo>
                <a:lnTo>
                  <a:pt x="199244" y="152362"/>
                </a:lnTo>
                <a:lnTo>
                  <a:pt x="207727" y="152362"/>
                </a:lnTo>
                <a:lnTo>
                  <a:pt x="207727" y="160734"/>
                </a:lnTo>
                <a:lnTo>
                  <a:pt x="207950" y="160734"/>
                </a:lnTo>
                <a:lnTo>
                  <a:pt x="207950" y="152362"/>
                </a:lnTo>
                <a:lnTo>
                  <a:pt x="216377" y="152362"/>
                </a:lnTo>
                <a:lnTo>
                  <a:pt x="216377" y="160734"/>
                </a:lnTo>
                <a:lnTo>
                  <a:pt x="216601" y="160734"/>
                </a:lnTo>
                <a:lnTo>
                  <a:pt x="216601" y="152362"/>
                </a:lnTo>
                <a:lnTo>
                  <a:pt x="225028" y="152362"/>
                </a:lnTo>
                <a:lnTo>
                  <a:pt x="225028" y="160734"/>
                </a:lnTo>
                <a:lnTo>
                  <a:pt x="225251" y="160734"/>
                </a:lnTo>
                <a:lnTo>
                  <a:pt x="225251" y="152362"/>
                </a:lnTo>
                <a:lnTo>
                  <a:pt x="233679" y="152362"/>
                </a:lnTo>
                <a:lnTo>
                  <a:pt x="233679" y="160734"/>
                </a:lnTo>
                <a:lnTo>
                  <a:pt x="233902" y="160734"/>
                </a:lnTo>
                <a:lnTo>
                  <a:pt x="233902" y="152362"/>
                </a:lnTo>
                <a:lnTo>
                  <a:pt x="242329" y="152362"/>
                </a:lnTo>
                <a:lnTo>
                  <a:pt x="242329" y="160734"/>
                </a:lnTo>
                <a:lnTo>
                  <a:pt x="242553" y="160734"/>
                </a:lnTo>
                <a:lnTo>
                  <a:pt x="242553" y="152362"/>
                </a:lnTo>
                <a:lnTo>
                  <a:pt x="250980" y="152362"/>
                </a:lnTo>
                <a:lnTo>
                  <a:pt x="250980" y="160734"/>
                </a:lnTo>
                <a:lnTo>
                  <a:pt x="251203" y="160734"/>
                </a:lnTo>
                <a:lnTo>
                  <a:pt x="251203" y="152362"/>
                </a:lnTo>
                <a:lnTo>
                  <a:pt x="259686" y="152362"/>
                </a:lnTo>
                <a:lnTo>
                  <a:pt x="259686" y="160734"/>
                </a:lnTo>
                <a:lnTo>
                  <a:pt x="259910" y="160734"/>
                </a:lnTo>
                <a:lnTo>
                  <a:pt x="259910" y="152362"/>
                </a:lnTo>
                <a:lnTo>
                  <a:pt x="268337" y="152362"/>
                </a:lnTo>
                <a:lnTo>
                  <a:pt x="268337" y="160734"/>
                </a:lnTo>
                <a:lnTo>
                  <a:pt x="268560" y="160734"/>
                </a:lnTo>
                <a:lnTo>
                  <a:pt x="268560" y="152362"/>
                </a:lnTo>
                <a:lnTo>
                  <a:pt x="276988" y="152362"/>
                </a:lnTo>
                <a:lnTo>
                  <a:pt x="276988" y="160734"/>
                </a:lnTo>
                <a:lnTo>
                  <a:pt x="277211" y="160734"/>
                </a:lnTo>
                <a:lnTo>
                  <a:pt x="277211" y="152362"/>
                </a:lnTo>
                <a:lnTo>
                  <a:pt x="285750" y="152362"/>
                </a:lnTo>
                <a:lnTo>
                  <a:pt x="285750" y="152139"/>
                </a:lnTo>
                <a:lnTo>
                  <a:pt x="277211" y="152139"/>
                </a:lnTo>
                <a:lnTo>
                  <a:pt x="277211" y="143935"/>
                </a:lnTo>
                <a:lnTo>
                  <a:pt x="285750" y="143935"/>
                </a:lnTo>
                <a:lnTo>
                  <a:pt x="285750" y="143712"/>
                </a:lnTo>
                <a:lnTo>
                  <a:pt x="277211" y="143712"/>
                </a:lnTo>
                <a:lnTo>
                  <a:pt x="277211" y="135452"/>
                </a:lnTo>
                <a:lnTo>
                  <a:pt x="285750" y="135452"/>
                </a:lnTo>
                <a:lnTo>
                  <a:pt x="285750" y="135229"/>
                </a:lnTo>
                <a:lnTo>
                  <a:pt x="277211" y="135229"/>
                </a:lnTo>
                <a:lnTo>
                  <a:pt x="277211" y="127025"/>
                </a:lnTo>
                <a:lnTo>
                  <a:pt x="285750" y="127025"/>
                </a:lnTo>
                <a:lnTo>
                  <a:pt x="285750" y="126801"/>
                </a:lnTo>
                <a:lnTo>
                  <a:pt x="277211" y="126801"/>
                </a:lnTo>
                <a:lnTo>
                  <a:pt x="277211" y="118541"/>
                </a:lnTo>
                <a:lnTo>
                  <a:pt x="285750" y="118541"/>
                </a:lnTo>
                <a:lnTo>
                  <a:pt x="285750" y="118318"/>
                </a:lnTo>
                <a:lnTo>
                  <a:pt x="277211" y="118318"/>
                </a:lnTo>
                <a:lnTo>
                  <a:pt x="277211" y="110114"/>
                </a:lnTo>
                <a:lnTo>
                  <a:pt x="285750" y="110114"/>
                </a:lnTo>
                <a:lnTo>
                  <a:pt x="285750" y="109891"/>
                </a:lnTo>
                <a:lnTo>
                  <a:pt x="277211" y="109891"/>
                </a:lnTo>
                <a:lnTo>
                  <a:pt x="277211" y="101631"/>
                </a:lnTo>
                <a:lnTo>
                  <a:pt x="285750" y="101631"/>
                </a:lnTo>
                <a:lnTo>
                  <a:pt x="285750" y="101408"/>
                </a:lnTo>
                <a:lnTo>
                  <a:pt x="277211" y="101408"/>
                </a:lnTo>
                <a:lnTo>
                  <a:pt x="277211" y="93148"/>
                </a:lnTo>
                <a:lnTo>
                  <a:pt x="285750" y="93148"/>
                </a:lnTo>
                <a:lnTo>
                  <a:pt x="285750" y="92924"/>
                </a:lnTo>
                <a:lnTo>
                  <a:pt x="277211" y="92924"/>
                </a:lnTo>
                <a:lnTo>
                  <a:pt x="277211" y="84720"/>
                </a:lnTo>
                <a:lnTo>
                  <a:pt x="285750" y="84720"/>
                </a:lnTo>
                <a:lnTo>
                  <a:pt x="285750" y="84497"/>
                </a:lnTo>
                <a:lnTo>
                  <a:pt x="277211" y="84497"/>
                </a:lnTo>
                <a:lnTo>
                  <a:pt x="277211" y="76237"/>
                </a:lnTo>
                <a:lnTo>
                  <a:pt x="285750" y="76237"/>
                </a:lnTo>
                <a:lnTo>
                  <a:pt x="285750" y="76014"/>
                </a:lnTo>
                <a:lnTo>
                  <a:pt x="277211" y="76014"/>
                </a:lnTo>
                <a:lnTo>
                  <a:pt x="277211" y="67810"/>
                </a:lnTo>
                <a:lnTo>
                  <a:pt x="285750" y="67810"/>
                </a:lnTo>
                <a:lnTo>
                  <a:pt x="285750" y="67586"/>
                </a:lnTo>
                <a:lnTo>
                  <a:pt x="277211" y="67586"/>
                </a:lnTo>
                <a:lnTo>
                  <a:pt x="277211" y="59326"/>
                </a:lnTo>
                <a:lnTo>
                  <a:pt x="285750" y="59326"/>
                </a:lnTo>
                <a:lnTo>
                  <a:pt x="285750" y="59103"/>
                </a:lnTo>
                <a:lnTo>
                  <a:pt x="277211" y="59103"/>
                </a:lnTo>
                <a:lnTo>
                  <a:pt x="277211" y="50843"/>
                </a:lnTo>
                <a:lnTo>
                  <a:pt x="285750" y="50843"/>
                </a:lnTo>
                <a:lnTo>
                  <a:pt x="285750" y="50620"/>
                </a:lnTo>
                <a:lnTo>
                  <a:pt x="277211" y="50620"/>
                </a:lnTo>
                <a:lnTo>
                  <a:pt x="277211" y="42416"/>
                </a:lnTo>
                <a:lnTo>
                  <a:pt x="285750" y="42416"/>
                </a:lnTo>
                <a:lnTo>
                  <a:pt x="285750" y="42193"/>
                </a:lnTo>
                <a:lnTo>
                  <a:pt x="277211" y="42193"/>
                </a:lnTo>
                <a:lnTo>
                  <a:pt x="277211" y="33933"/>
                </a:lnTo>
                <a:lnTo>
                  <a:pt x="285750" y="33933"/>
                </a:lnTo>
                <a:lnTo>
                  <a:pt x="285750" y="33709"/>
                </a:lnTo>
                <a:lnTo>
                  <a:pt x="277211" y="33709"/>
                </a:lnTo>
                <a:lnTo>
                  <a:pt x="277211" y="25505"/>
                </a:lnTo>
                <a:lnTo>
                  <a:pt x="285750" y="25505"/>
                </a:lnTo>
                <a:lnTo>
                  <a:pt x="285750" y="25282"/>
                </a:lnTo>
                <a:lnTo>
                  <a:pt x="277211" y="25282"/>
                </a:lnTo>
                <a:lnTo>
                  <a:pt x="277211" y="17022"/>
                </a:lnTo>
                <a:lnTo>
                  <a:pt x="285750" y="17022"/>
                </a:lnTo>
                <a:lnTo>
                  <a:pt x="285750" y="16799"/>
                </a:lnTo>
                <a:lnTo>
                  <a:pt x="277211" y="16799"/>
                </a:lnTo>
                <a:lnTo>
                  <a:pt x="277211" y="8595"/>
                </a:lnTo>
                <a:lnTo>
                  <a:pt x="285750" y="8595"/>
                </a:lnTo>
                <a:lnTo>
                  <a:pt x="285750" y="8372"/>
                </a:lnTo>
                <a:lnTo>
                  <a:pt x="277211" y="8372"/>
                </a:lnTo>
                <a:lnTo>
                  <a:pt x="277211" y="0"/>
                </a:lnTo>
                <a:lnTo>
                  <a:pt x="276988" y="0"/>
                </a:lnTo>
                <a:lnTo>
                  <a:pt x="276988" y="8372"/>
                </a:lnTo>
                <a:lnTo>
                  <a:pt x="268560" y="8372"/>
                </a:lnTo>
                <a:lnTo>
                  <a:pt x="268560" y="0"/>
                </a:lnTo>
                <a:lnTo>
                  <a:pt x="268337" y="0"/>
                </a:lnTo>
                <a:lnTo>
                  <a:pt x="268337" y="8372"/>
                </a:lnTo>
                <a:lnTo>
                  <a:pt x="259910" y="8372"/>
                </a:lnTo>
                <a:lnTo>
                  <a:pt x="259910" y="0"/>
                </a:lnTo>
                <a:lnTo>
                  <a:pt x="259686" y="0"/>
                </a:lnTo>
                <a:lnTo>
                  <a:pt x="259686" y="8372"/>
                </a:lnTo>
                <a:lnTo>
                  <a:pt x="251203" y="8372"/>
                </a:lnTo>
                <a:lnTo>
                  <a:pt x="251203" y="0"/>
                </a:lnTo>
                <a:lnTo>
                  <a:pt x="250980" y="0"/>
                </a:lnTo>
                <a:lnTo>
                  <a:pt x="250980" y="8372"/>
                </a:lnTo>
                <a:lnTo>
                  <a:pt x="242553" y="8372"/>
                </a:lnTo>
                <a:lnTo>
                  <a:pt x="242553" y="0"/>
                </a:lnTo>
                <a:lnTo>
                  <a:pt x="242329" y="0"/>
                </a:lnTo>
                <a:lnTo>
                  <a:pt x="242329" y="8372"/>
                </a:lnTo>
                <a:lnTo>
                  <a:pt x="233902" y="8372"/>
                </a:lnTo>
                <a:lnTo>
                  <a:pt x="233902" y="0"/>
                </a:lnTo>
                <a:lnTo>
                  <a:pt x="233679" y="0"/>
                </a:lnTo>
                <a:lnTo>
                  <a:pt x="233679" y="8372"/>
                </a:lnTo>
                <a:lnTo>
                  <a:pt x="225251" y="8372"/>
                </a:lnTo>
                <a:lnTo>
                  <a:pt x="225251" y="0"/>
                </a:lnTo>
                <a:lnTo>
                  <a:pt x="225028" y="0"/>
                </a:lnTo>
                <a:lnTo>
                  <a:pt x="225028" y="8372"/>
                </a:lnTo>
                <a:lnTo>
                  <a:pt x="216601" y="8372"/>
                </a:lnTo>
                <a:lnTo>
                  <a:pt x="216601" y="0"/>
                </a:lnTo>
                <a:lnTo>
                  <a:pt x="216377" y="0"/>
                </a:lnTo>
                <a:lnTo>
                  <a:pt x="216377" y="8372"/>
                </a:lnTo>
                <a:lnTo>
                  <a:pt x="207950" y="8372"/>
                </a:lnTo>
                <a:lnTo>
                  <a:pt x="207950" y="0"/>
                </a:lnTo>
                <a:lnTo>
                  <a:pt x="207727" y="0"/>
                </a:lnTo>
                <a:lnTo>
                  <a:pt x="207727" y="8372"/>
                </a:lnTo>
                <a:lnTo>
                  <a:pt x="199244" y="8372"/>
                </a:lnTo>
                <a:lnTo>
                  <a:pt x="199244" y="0"/>
                </a:lnTo>
                <a:lnTo>
                  <a:pt x="199020" y="0"/>
                </a:lnTo>
                <a:lnTo>
                  <a:pt x="199020" y="8372"/>
                </a:lnTo>
                <a:lnTo>
                  <a:pt x="190593" y="8372"/>
                </a:lnTo>
                <a:lnTo>
                  <a:pt x="190593" y="0"/>
                </a:lnTo>
                <a:lnTo>
                  <a:pt x="190370" y="0"/>
                </a:lnTo>
                <a:lnTo>
                  <a:pt x="190370" y="8372"/>
                </a:lnTo>
                <a:lnTo>
                  <a:pt x="181942" y="8372"/>
                </a:lnTo>
                <a:lnTo>
                  <a:pt x="181942" y="0"/>
                </a:lnTo>
                <a:lnTo>
                  <a:pt x="181719" y="0"/>
                </a:lnTo>
                <a:lnTo>
                  <a:pt x="181719" y="8372"/>
                </a:lnTo>
                <a:lnTo>
                  <a:pt x="173292" y="8372"/>
                </a:lnTo>
                <a:lnTo>
                  <a:pt x="173292" y="0"/>
                </a:lnTo>
                <a:lnTo>
                  <a:pt x="173069" y="0"/>
                </a:lnTo>
                <a:lnTo>
                  <a:pt x="173069" y="8372"/>
                </a:lnTo>
                <a:lnTo>
                  <a:pt x="164641" y="8372"/>
                </a:lnTo>
                <a:lnTo>
                  <a:pt x="164641" y="0"/>
                </a:lnTo>
                <a:lnTo>
                  <a:pt x="164418" y="0"/>
                </a:lnTo>
                <a:lnTo>
                  <a:pt x="164418" y="8372"/>
                </a:lnTo>
                <a:lnTo>
                  <a:pt x="155990" y="8372"/>
                </a:lnTo>
                <a:lnTo>
                  <a:pt x="155990" y="0"/>
                </a:lnTo>
                <a:lnTo>
                  <a:pt x="155767" y="0"/>
                </a:lnTo>
                <a:lnTo>
                  <a:pt x="155767" y="8372"/>
                </a:lnTo>
                <a:lnTo>
                  <a:pt x="147340" y="8372"/>
                </a:lnTo>
                <a:lnTo>
                  <a:pt x="147340" y="0"/>
                </a:lnTo>
                <a:lnTo>
                  <a:pt x="147117" y="0"/>
                </a:lnTo>
                <a:lnTo>
                  <a:pt x="147117" y="8372"/>
                </a:lnTo>
                <a:lnTo>
                  <a:pt x="138633" y="8372"/>
                </a:lnTo>
                <a:lnTo>
                  <a:pt x="138633" y="0"/>
                </a:lnTo>
                <a:lnTo>
                  <a:pt x="138410" y="0"/>
                </a:lnTo>
                <a:lnTo>
                  <a:pt x="138410" y="8372"/>
                </a:lnTo>
                <a:lnTo>
                  <a:pt x="129983" y="8372"/>
                </a:lnTo>
                <a:lnTo>
                  <a:pt x="129983" y="0"/>
                </a:lnTo>
                <a:lnTo>
                  <a:pt x="129760" y="0"/>
                </a:lnTo>
                <a:lnTo>
                  <a:pt x="129760" y="8372"/>
                </a:lnTo>
                <a:lnTo>
                  <a:pt x="121332" y="8372"/>
                </a:lnTo>
                <a:lnTo>
                  <a:pt x="121332" y="0"/>
                </a:lnTo>
                <a:lnTo>
                  <a:pt x="121109" y="0"/>
                </a:lnTo>
                <a:lnTo>
                  <a:pt x="121109" y="8372"/>
                </a:lnTo>
                <a:lnTo>
                  <a:pt x="112681" y="8372"/>
                </a:lnTo>
                <a:lnTo>
                  <a:pt x="112681" y="0"/>
                </a:lnTo>
                <a:lnTo>
                  <a:pt x="112458" y="0"/>
                </a:lnTo>
                <a:lnTo>
                  <a:pt x="112458" y="8372"/>
                </a:lnTo>
                <a:lnTo>
                  <a:pt x="104031" y="8372"/>
                </a:lnTo>
                <a:lnTo>
                  <a:pt x="104031" y="0"/>
                </a:lnTo>
                <a:lnTo>
                  <a:pt x="103808" y="0"/>
                </a:lnTo>
                <a:lnTo>
                  <a:pt x="103808" y="8372"/>
                </a:lnTo>
                <a:lnTo>
                  <a:pt x="95380" y="8372"/>
                </a:lnTo>
                <a:lnTo>
                  <a:pt x="95380" y="0"/>
                </a:lnTo>
                <a:lnTo>
                  <a:pt x="95157" y="0"/>
                </a:lnTo>
                <a:lnTo>
                  <a:pt x="95157" y="8372"/>
                </a:lnTo>
                <a:lnTo>
                  <a:pt x="86730" y="8372"/>
                </a:lnTo>
                <a:lnTo>
                  <a:pt x="86730" y="0"/>
                </a:lnTo>
                <a:lnTo>
                  <a:pt x="86506" y="0"/>
                </a:lnTo>
                <a:lnTo>
                  <a:pt x="86506" y="8372"/>
                </a:lnTo>
                <a:lnTo>
                  <a:pt x="78023" y="8372"/>
                </a:lnTo>
                <a:lnTo>
                  <a:pt x="78023" y="0"/>
                </a:lnTo>
                <a:lnTo>
                  <a:pt x="77800" y="0"/>
                </a:lnTo>
                <a:lnTo>
                  <a:pt x="77800" y="8372"/>
                </a:lnTo>
                <a:lnTo>
                  <a:pt x="69373" y="8372"/>
                </a:lnTo>
                <a:lnTo>
                  <a:pt x="69373" y="0"/>
                </a:lnTo>
                <a:lnTo>
                  <a:pt x="69149" y="0"/>
                </a:lnTo>
                <a:lnTo>
                  <a:pt x="69149" y="8372"/>
                </a:lnTo>
                <a:lnTo>
                  <a:pt x="60722" y="8372"/>
                </a:lnTo>
                <a:lnTo>
                  <a:pt x="60722" y="0"/>
                </a:lnTo>
                <a:lnTo>
                  <a:pt x="60499" y="0"/>
                </a:lnTo>
                <a:lnTo>
                  <a:pt x="60499" y="8372"/>
                </a:lnTo>
                <a:lnTo>
                  <a:pt x="52071" y="8372"/>
                </a:lnTo>
                <a:lnTo>
                  <a:pt x="52071" y="0"/>
                </a:lnTo>
                <a:lnTo>
                  <a:pt x="51848" y="0"/>
                </a:lnTo>
                <a:lnTo>
                  <a:pt x="51848" y="8372"/>
                </a:lnTo>
                <a:lnTo>
                  <a:pt x="43421" y="8372"/>
                </a:lnTo>
                <a:lnTo>
                  <a:pt x="43421" y="0"/>
                </a:lnTo>
                <a:lnTo>
                  <a:pt x="43197" y="0"/>
                </a:lnTo>
                <a:lnTo>
                  <a:pt x="43197" y="8372"/>
                </a:lnTo>
                <a:lnTo>
                  <a:pt x="34770" y="8372"/>
                </a:lnTo>
                <a:lnTo>
                  <a:pt x="34770" y="0"/>
                </a:lnTo>
                <a:lnTo>
                  <a:pt x="34547" y="0"/>
                </a:lnTo>
                <a:lnTo>
                  <a:pt x="34547" y="8372"/>
                </a:lnTo>
                <a:lnTo>
                  <a:pt x="26064" y="8372"/>
                </a:lnTo>
                <a:lnTo>
                  <a:pt x="26064" y="0"/>
                </a:lnTo>
                <a:lnTo>
                  <a:pt x="25840" y="0"/>
                </a:lnTo>
                <a:lnTo>
                  <a:pt x="25840" y="8372"/>
                </a:lnTo>
                <a:lnTo>
                  <a:pt x="17413" y="8372"/>
                </a:lnTo>
                <a:lnTo>
                  <a:pt x="17413" y="0"/>
                </a:lnTo>
                <a:lnTo>
                  <a:pt x="17190" y="0"/>
                </a:lnTo>
                <a:lnTo>
                  <a:pt x="17190" y="8372"/>
                </a:lnTo>
                <a:lnTo>
                  <a:pt x="8762" y="8372"/>
                </a:lnTo>
                <a:lnTo>
                  <a:pt x="8762" y="0"/>
                </a:lnTo>
                <a:close/>
              </a:path>
            </a:pathLst>
          </a:custGeom>
          <a:solidFill>
            <a:srgbClr val="00041C">
              <a:alpha val="18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739675" y="535000"/>
            <a:ext cx="76860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Titillium Web ExtraLight"/>
              <a:buNone/>
              <a:defRPr sz="3000">
                <a:solidFill>
                  <a:srgbClr val="FFFFFF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739680" y="1536704"/>
            <a:ext cx="7686000" cy="41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▫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●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○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■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8586575" y="-15833"/>
            <a:ext cx="557400" cy="7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>
    <p:fade thruBlk="1"/>
  </p:transition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Binary Exploitation/PWN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03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Binaries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12954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Statically-Linked – standalone binaries without any external dependencies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Dynamically-Linked – binaries that depend on system libraries for full functiona</a:t>
            </a:r>
            <a:r>
              <a:rPr lang="en-US" dirty="0" smtClean="0">
                <a:solidFill>
                  <a:schemeClr val="bg1"/>
                </a:solidFill>
              </a:rPr>
              <a:t>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Default when compiling a binary with </a:t>
            </a:r>
            <a:r>
              <a:rPr lang="en-US" dirty="0" err="1" smtClean="0">
                <a:solidFill>
                  <a:schemeClr val="bg1"/>
                </a:solidFill>
              </a:rPr>
              <a:t>gcc</a:t>
            </a:r>
            <a:endParaRPr lang="en-US" dirty="0" smtClean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 function implementations provided by </a:t>
            </a:r>
            <a:r>
              <a:rPr lang="en-US" i="1" dirty="0" err="1" smtClean="0">
                <a:solidFill>
                  <a:schemeClr val="bg1"/>
                </a:solidFill>
              </a:rPr>
              <a:t>libc</a:t>
            </a:r>
            <a:r>
              <a:rPr lang="en-US" dirty="0" smtClean="0">
                <a:solidFill>
                  <a:schemeClr val="bg1"/>
                </a:solidFill>
              </a:rPr>
              <a:t>, the GNU </a:t>
            </a:r>
            <a:r>
              <a:rPr lang="en-US" dirty="0" err="1" smtClean="0">
                <a:solidFill>
                  <a:schemeClr val="bg1"/>
                </a:solidFill>
              </a:rPr>
              <a:t>libc</a:t>
            </a:r>
            <a:r>
              <a:rPr lang="en-US" dirty="0" smtClean="0">
                <a:solidFill>
                  <a:schemeClr val="bg1"/>
                </a:solidFill>
              </a:rPr>
              <a:t> library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Common for standard functions to be dynamically linked into a program to be saved on disk and reused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481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Offset </a:t>
            </a:r>
            <a:r>
              <a:rPr lang="en-US" dirty="0" smtClean="0"/>
              <a:t>Table (GOT)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295400"/>
            <a:ext cx="7772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Program section that contains addresses for dynamically-linked functions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Libraries are loaded into memory at the program’s launch, but individual functions are not resolved to code until specifically called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GOT saves the address of the functions after the first call to avoid </a:t>
            </a:r>
            <a:r>
              <a:rPr lang="en-US" dirty="0" smtClean="0">
                <a:solidFill>
                  <a:schemeClr val="bg1"/>
                </a:solidFill>
              </a:rPr>
              <a:t>repeated searches through shared libraries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The location of these libraries change due to Address Space Layout Randomization (ASLR)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ASLR: randomization of address space of program, shared libraries, stack, and heap to make it more difficult to exploit a given program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GOT is writable, lending to an exploit technique called Return Oriented Programming (ROP)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085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Return-Oriented </a:t>
            </a:r>
            <a:r>
              <a:rPr lang="en-US" dirty="0" smtClean="0"/>
              <a:t>Programming (ROP)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295400"/>
            <a:ext cx="777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 technique </a:t>
            </a:r>
            <a:r>
              <a:rPr lang="en-US" dirty="0" smtClean="0">
                <a:solidFill>
                  <a:schemeClr val="bg1"/>
                </a:solidFill>
              </a:rPr>
              <a:t>that involves using the call stack to control flow and execute</a:t>
            </a:r>
            <a:r>
              <a:rPr lang="en-US" dirty="0" smtClean="0">
                <a:solidFill>
                  <a:schemeClr val="bg1"/>
                </a:solidFill>
              </a:rPr>
              <a:t> chains of small assembly sequences already present in memory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Defeats data execution prevention (DEP) by manipulating return addresses of existing functions rather than injecting malicious code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Return-to-</a:t>
            </a:r>
            <a:r>
              <a:rPr lang="en-US" dirty="0" err="1" smtClean="0">
                <a:solidFill>
                  <a:schemeClr val="bg1"/>
                </a:solidFill>
              </a:rPr>
              <a:t>libc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smtClean="0">
                <a:solidFill>
                  <a:schemeClr val="bg1"/>
                </a:solidFill>
              </a:rPr>
              <a:t>most common ROP exploitation technique, usually </a:t>
            </a:r>
            <a:r>
              <a:rPr lang="en-US" dirty="0">
                <a:solidFill>
                  <a:schemeClr val="bg1"/>
                </a:solidFill>
              </a:rPr>
              <a:t>starting with a buffer overflow in which a subroutine return address on </a:t>
            </a:r>
            <a:r>
              <a:rPr lang="en-US" dirty="0" smtClean="0">
                <a:solidFill>
                  <a:schemeClr val="bg1"/>
                </a:solidFill>
              </a:rPr>
              <a:t>the call </a:t>
            </a:r>
            <a:r>
              <a:rPr lang="en-US" dirty="0">
                <a:solidFill>
                  <a:schemeClr val="bg1"/>
                </a:solidFill>
              </a:rPr>
              <a:t>stack is replaced by </a:t>
            </a:r>
            <a:r>
              <a:rPr lang="en-US" dirty="0" smtClean="0">
                <a:solidFill>
                  <a:schemeClr val="bg1"/>
                </a:solidFill>
              </a:rPr>
              <a:t>subroutine address </a:t>
            </a:r>
            <a:r>
              <a:rPr lang="en-US" dirty="0">
                <a:solidFill>
                  <a:schemeClr val="bg1"/>
                </a:solidFill>
              </a:rPr>
              <a:t>that is already present in the process’ executable </a:t>
            </a:r>
            <a:r>
              <a:rPr lang="en-US" dirty="0" smtClean="0">
                <a:solidFill>
                  <a:schemeClr val="bg1"/>
                </a:solidFill>
              </a:rPr>
              <a:t>memory (most often a </a:t>
            </a:r>
            <a:r>
              <a:rPr lang="en-US" dirty="0" err="1" smtClean="0">
                <a:solidFill>
                  <a:schemeClr val="bg1"/>
                </a:solidFill>
              </a:rPr>
              <a:t>libc</a:t>
            </a:r>
            <a:r>
              <a:rPr lang="en-US" dirty="0" smtClean="0">
                <a:solidFill>
                  <a:schemeClr val="bg1"/>
                </a:solidFill>
              </a:rPr>
              <a:t> function)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Libc</a:t>
            </a:r>
            <a:r>
              <a:rPr lang="en-US" dirty="0" smtClean="0">
                <a:solidFill>
                  <a:schemeClr val="bg1"/>
                </a:solidFill>
              </a:rPr>
              <a:t> is always linked to a given C program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Libc</a:t>
            </a:r>
            <a:r>
              <a:rPr lang="en-US" dirty="0" smtClean="0">
                <a:solidFill>
                  <a:schemeClr val="bg1"/>
                </a:solidFill>
              </a:rPr>
              <a:t> provides powerful system calls that can be used to get an interactive shell on the system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Return-to-</a:t>
            </a:r>
            <a:r>
              <a:rPr lang="en-US" dirty="0" err="1" smtClean="0">
                <a:solidFill>
                  <a:schemeClr val="bg1"/>
                </a:solidFill>
              </a:rPr>
              <a:t>plt</a:t>
            </a:r>
            <a:r>
              <a:rPr lang="en-US" dirty="0" smtClean="0">
                <a:solidFill>
                  <a:schemeClr val="bg1"/>
                </a:solidFill>
              </a:rPr>
              <a:t>: ROP exploitation technique in which the attacker uses Procedure Linkage Table (PLT) functions, rather than </a:t>
            </a:r>
            <a:r>
              <a:rPr lang="en-US" dirty="0" err="1" smtClean="0">
                <a:solidFill>
                  <a:schemeClr val="bg1"/>
                </a:solidFill>
              </a:rPr>
              <a:t>libc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functions</a:t>
            </a:r>
          </a:p>
        </p:txBody>
      </p:sp>
    </p:spTree>
    <p:extLst>
      <p:ext uri="{BB962C8B-B14F-4D97-AF65-F5344CB8AC3E}">
        <p14:creationId xmlns:p14="http://schemas.microsoft.com/office/powerpoint/2010/main" val="187471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Linkage Table (PLT)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295400"/>
            <a:ext cx="7772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Contains “stub” functions to be resolved with a dynamic linker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The linker, “when </a:t>
            </a:r>
            <a:r>
              <a:rPr lang="en-US" dirty="0">
                <a:solidFill>
                  <a:schemeClr val="bg1"/>
                </a:solidFill>
              </a:rPr>
              <a:t>it sees a call-type relocation for a symbol that's not resolved locally and that requires runtime linking, </a:t>
            </a:r>
            <a:r>
              <a:rPr lang="en-US" dirty="0" smtClean="0">
                <a:solidFill>
                  <a:schemeClr val="bg1"/>
                </a:solidFill>
              </a:rPr>
              <a:t>generates a </a:t>
            </a:r>
            <a:r>
              <a:rPr lang="en-US" dirty="0">
                <a:solidFill>
                  <a:schemeClr val="bg1"/>
                </a:solidFill>
              </a:rPr>
              <a:t>PLT entry that loads the address from the GOT and makes an indirect jump to </a:t>
            </a:r>
            <a:r>
              <a:rPr lang="en-US" dirty="0" smtClean="0">
                <a:solidFill>
                  <a:schemeClr val="bg1"/>
                </a:solidFill>
              </a:rPr>
              <a:t>it”(1)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477337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1: </a:t>
            </a:r>
            <a:r>
              <a:rPr lang="en-US" sz="1400" dirty="0" smtClean="0">
                <a:solidFill>
                  <a:schemeClr val="bg1"/>
                </a:solidFill>
              </a:rPr>
              <a:t>https</a:t>
            </a:r>
            <a:r>
              <a:rPr lang="en-US" sz="1400" dirty="0">
                <a:solidFill>
                  <a:schemeClr val="bg1"/>
                </a:solidFill>
              </a:rPr>
              <a:t>://stackoverflow.com/questions/20486524/what-is-the-purpose-of-the-procedure-linkage-table</a:t>
            </a:r>
          </a:p>
        </p:txBody>
      </p:sp>
    </p:spTree>
    <p:extLst>
      <p:ext uri="{BB962C8B-B14F-4D97-AF65-F5344CB8AC3E}">
        <p14:creationId xmlns:p14="http://schemas.microsoft.com/office/powerpoint/2010/main" val="106220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Exploit Mitigation Techniques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295400"/>
            <a:ext cx="7772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Address Space Layout Randomization (ASLR)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Data Execution Prevention (DEP)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Uses a hardware bit (NX Bit) to set certain program sections as non-executable, preventing malicious shellcode stored on the stack or in a global variable from being executed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Stack Canaries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Secret value placed on stack that is checked before a function return; if modified, the program terminates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Relocation Read-Only (RELRO)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Marks the GOT as read-only, so that it cannot be overwritten by an attacker exploiting a vulnerability like a </a:t>
            </a:r>
            <a:r>
              <a:rPr lang="en-US" smtClean="0">
                <a:solidFill>
                  <a:schemeClr val="bg1"/>
                </a:solidFill>
              </a:rPr>
              <a:t>buffer overflow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477337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1: </a:t>
            </a:r>
            <a:r>
              <a:rPr lang="en-US" sz="1400" dirty="0" smtClean="0">
                <a:solidFill>
                  <a:schemeClr val="bg1"/>
                </a:solidFill>
              </a:rPr>
              <a:t>https</a:t>
            </a:r>
            <a:r>
              <a:rPr lang="en-US" sz="1400" dirty="0">
                <a:solidFill>
                  <a:schemeClr val="bg1"/>
                </a:solidFill>
              </a:rPr>
              <a:t>://stackoverflow.com/questions/20486524/what-is-the-purpose-of-the-procedure-linkage-table</a:t>
            </a:r>
          </a:p>
        </p:txBody>
      </p:sp>
    </p:spTree>
    <p:extLst>
      <p:ext uri="{BB962C8B-B14F-4D97-AF65-F5344CB8AC3E}">
        <p14:creationId xmlns:p14="http://schemas.microsoft.com/office/powerpoint/2010/main" val="222181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gdb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eda</a:t>
            </a:r>
            <a:endParaRPr lang="en-US" dirty="0" smtClean="0"/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wndbg</a:t>
            </a:r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ython</a:t>
            </a:r>
          </a:p>
          <a:p>
            <a:pPr lvl="1"/>
            <a:r>
              <a:rPr lang="en-US" dirty="0" err="1" smtClean="0"/>
              <a:t>p</a:t>
            </a:r>
            <a:r>
              <a:rPr lang="en-US" dirty="0" err="1" smtClean="0"/>
              <a:t>wntools</a:t>
            </a:r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adare2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25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smtClean="0"/>
              <a:t>anee.me/intro-to-pwn-65876c0cb558</a:t>
            </a:r>
          </a:p>
          <a:p>
            <a:r>
              <a:rPr lang="en-US" dirty="0"/>
              <a:t>https://</a:t>
            </a:r>
            <a:r>
              <a:rPr lang="en-US" dirty="0" smtClean="0"/>
              <a:t>systemoverlord.com/2017/03/19/got-and-plt-for-pwning.html</a:t>
            </a:r>
          </a:p>
          <a:p>
            <a:r>
              <a:rPr lang="en-US" dirty="0"/>
              <a:t>https://</a:t>
            </a:r>
            <a:r>
              <a:rPr lang="en-US" dirty="0" smtClean="0"/>
              <a:t>pwndevils.com/hacking/howtwohack.html</a:t>
            </a:r>
          </a:p>
          <a:p>
            <a:endParaRPr lang="en-US" dirty="0"/>
          </a:p>
          <a:p>
            <a:pPr marL="76200" indent="0">
              <a:buNone/>
            </a:pPr>
            <a:r>
              <a:rPr lang="en-US" dirty="0" smtClean="0"/>
              <a:t>Challenges can be found in CTFs or in wargames, like:</a:t>
            </a:r>
          </a:p>
          <a:p>
            <a:pPr fontAlgn="base"/>
            <a:r>
              <a:rPr lang="en-US" dirty="0"/>
              <a:t>Over the </a:t>
            </a:r>
            <a:r>
              <a:rPr lang="en-US" dirty="0" smtClean="0"/>
              <a:t>Wire</a:t>
            </a:r>
            <a:endParaRPr lang="en-US" dirty="0"/>
          </a:p>
          <a:p>
            <a:pPr fontAlgn="base"/>
            <a:r>
              <a:rPr lang="en-US" dirty="0"/>
              <a:t>Smash the Stack </a:t>
            </a:r>
            <a:endParaRPr lang="en-US" dirty="0" smtClean="0"/>
          </a:p>
          <a:p>
            <a:pPr fontAlgn="base"/>
            <a:r>
              <a:rPr lang="en-US" dirty="0" smtClean="0"/>
              <a:t>Exploit </a:t>
            </a:r>
            <a:r>
              <a:rPr lang="en-US" dirty="0"/>
              <a:t>Exercises </a:t>
            </a:r>
            <a:endParaRPr lang="en-US" dirty="0" smtClean="0"/>
          </a:p>
          <a:p>
            <a:pPr fontAlgn="base"/>
            <a:r>
              <a:rPr lang="en-US" dirty="0" err="1" smtClean="0"/>
              <a:t>Pwnables.Kr</a:t>
            </a:r>
            <a:r>
              <a:rPr lang="en-US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58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liard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Thaliard · SlidesCarnival</Template>
  <TotalTime>91</TotalTime>
  <Words>513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Thaliard template</vt:lpstr>
      <vt:lpstr>Binary Exploitation/PWN</vt:lpstr>
      <vt:lpstr>Types of Binaries</vt:lpstr>
      <vt:lpstr>Global Offset Table (GOT)</vt:lpstr>
      <vt:lpstr>Return-Oriented Programming (ROP)</vt:lpstr>
      <vt:lpstr>Procedure Linkage Table (PLT)</vt:lpstr>
      <vt:lpstr>Stack Exploit Mitigation Techniques </vt:lpstr>
      <vt:lpstr>Tools</vt:lpstr>
      <vt:lpstr>Resources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Exploitation/PWN</dc:title>
  <dc:creator>Claire Seiler</dc:creator>
  <cp:lastModifiedBy>Claire Seiler</cp:lastModifiedBy>
  <cp:revision>14</cp:revision>
  <dcterms:created xsi:type="dcterms:W3CDTF">2006-08-16T00:00:00Z</dcterms:created>
  <dcterms:modified xsi:type="dcterms:W3CDTF">2019-05-13T05:01:13Z</dcterms:modified>
</cp:coreProperties>
</file>